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5" r:id="rId16"/>
    <p:sldId id="271" r:id="rId17"/>
    <p:sldId id="272" r:id="rId18"/>
    <p:sldId id="273" r:id="rId19"/>
    <p:sldId id="274" r:id="rId20"/>
    <p:sldId id="276" r:id="rId21"/>
    <p:sldId id="313" r:id="rId22"/>
    <p:sldId id="277" r:id="rId23"/>
    <p:sldId id="278" r:id="rId24"/>
    <p:sldId id="280" r:id="rId25"/>
    <p:sldId id="279" r:id="rId26"/>
    <p:sldId id="281" r:id="rId27"/>
    <p:sldId id="317" r:id="rId28"/>
    <p:sldId id="306" r:id="rId29"/>
    <p:sldId id="307" r:id="rId30"/>
    <p:sldId id="308" r:id="rId31"/>
    <p:sldId id="310" r:id="rId32"/>
    <p:sldId id="311" r:id="rId33"/>
    <p:sldId id="312" r:id="rId34"/>
    <p:sldId id="309" r:id="rId35"/>
    <p:sldId id="284" r:id="rId36"/>
    <p:sldId id="285" r:id="rId37"/>
    <p:sldId id="286" r:id="rId38"/>
    <p:sldId id="287" r:id="rId39"/>
    <p:sldId id="318" r:id="rId40"/>
    <p:sldId id="288" r:id="rId41"/>
    <p:sldId id="289" r:id="rId42"/>
    <p:sldId id="292" r:id="rId43"/>
    <p:sldId id="293" r:id="rId44"/>
    <p:sldId id="294" r:id="rId45"/>
    <p:sldId id="295" r:id="rId46"/>
    <p:sldId id="296" r:id="rId47"/>
    <p:sldId id="282" r:id="rId48"/>
    <p:sldId id="283" r:id="rId49"/>
    <p:sldId id="290" r:id="rId50"/>
    <p:sldId id="291" r:id="rId51"/>
    <p:sldId id="314" r:id="rId52"/>
    <p:sldId id="319" r:id="rId53"/>
    <p:sldId id="320" r:id="rId54"/>
    <p:sldId id="321" r:id="rId55"/>
    <p:sldId id="297" r:id="rId56"/>
    <p:sldId id="298" r:id="rId57"/>
    <p:sldId id="299" r:id="rId58"/>
    <p:sldId id="300" r:id="rId59"/>
    <p:sldId id="301" r:id="rId60"/>
    <p:sldId id="302" r:id="rId61"/>
    <p:sldId id="303" r:id="rId62"/>
    <p:sldId id="315" r:id="rId63"/>
    <p:sldId id="316" r:id="rId64"/>
    <p:sldId id="304" r:id="rId65"/>
    <p:sldId id="322" r:id="rId6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2B865-49F2-43E7-894D-775F96C5624C}" v="22" dt="2022-11-14T00:14:44.3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1" d="100"/>
          <a:sy n="111" d="100"/>
        </p:scale>
        <p:origin x="558" y="1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as Chourot" userId="b45d9d06-ac5c-4c96-83d2-dbd329685689" providerId="ADAL" clId="{7382B865-49F2-43E7-894D-775F96C5624C}"/>
    <pc:docChg chg="undo custSel addSld modSld sldOrd">
      <pc:chgData name="Nicolas Chourot" userId="b45d9d06-ac5c-4c96-83d2-dbd329685689" providerId="ADAL" clId="{7382B865-49F2-43E7-894D-775F96C5624C}" dt="2022-11-14T01:02:47.519" v="1791" actId="1076"/>
      <pc:docMkLst>
        <pc:docMk/>
      </pc:docMkLst>
      <pc:sldChg chg="modSp new mod ord">
        <pc:chgData name="Nicolas Chourot" userId="b45d9d06-ac5c-4c96-83d2-dbd329685689" providerId="ADAL" clId="{7382B865-49F2-43E7-894D-775F96C5624C}" dt="2022-11-14T00:10:02.249" v="1234"/>
        <pc:sldMkLst>
          <pc:docMk/>
          <pc:sldMk cId="2225180339" sldId="319"/>
        </pc:sldMkLst>
        <pc:spChg chg="mod">
          <ac:chgData name="Nicolas Chourot" userId="b45d9d06-ac5c-4c96-83d2-dbd329685689" providerId="ADAL" clId="{7382B865-49F2-43E7-894D-775F96C5624C}" dt="2022-11-10T23:40:47.899" v="52" actId="20577"/>
          <ac:spMkLst>
            <pc:docMk/>
            <pc:sldMk cId="2225180339" sldId="319"/>
            <ac:spMk id="2" creationId="{48E1DDB2-4F97-72B0-1EEE-AFB19BE231AF}"/>
          </ac:spMkLst>
        </pc:spChg>
        <pc:spChg chg="mod">
          <ac:chgData name="Nicolas Chourot" userId="b45d9d06-ac5c-4c96-83d2-dbd329685689" providerId="ADAL" clId="{7382B865-49F2-43E7-894D-775F96C5624C}" dt="2022-11-11T02:31:55.086" v="595" actId="20577"/>
          <ac:spMkLst>
            <pc:docMk/>
            <pc:sldMk cId="2225180339" sldId="319"/>
            <ac:spMk id="3" creationId="{BC50C667-1EBB-591B-6E62-EA7E022CDDA1}"/>
          </ac:spMkLst>
        </pc:spChg>
      </pc:sldChg>
      <pc:sldChg chg="addSp delSp modSp new mod ord">
        <pc:chgData name="Nicolas Chourot" userId="b45d9d06-ac5c-4c96-83d2-dbd329685689" providerId="ADAL" clId="{7382B865-49F2-43E7-894D-775F96C5624C}" dt="2022-11-14T00:10:23.802" v="1236"/>
        <pc:sldMkLst>
          <pc:docMk/>
          <pc:sldMk cId="2544153599" sldId="320"/>
        </pc:sldMkLst>
        <pc:spChg chg="mod">
          <ac:chgData name="Nicolas Chourot" userId="b45d9d06-ac5c-4c96-83d2-dbd329685689" providerId="ADAL" clId="{7382B865-49F2-43E7-894D-775F96C5624C}" dt="2022-11-11T02:32:56.458" v="607" actId="20577"/>
          <ac:spMkLst>
            <pc:docMk/>
            <pc:sldMk cId="2544153599" sldId="320"/>
            <ac:spMk id="2" creationId="{4A150DB8-4CCB-2EC5-7F0E-6A16480D2F01}"/>
          </ac:spMkLst>
        </pc:spChg>
        <pc:spChg chg="del">
          <ac:chgData name="Nicolas Chourot" userId="b45d9d06-ac5c-4c96-83d2-dbd329685689" providerId="ADAL" clId="{7382B865-49F2-43E7-894D-775F96C5624C}" dt="2022-11-11T02:32:45.779" v="597" actId="478"/>
          <ac:spMkLst>
            <pc:docMk/>
            <pc:sldMk cId="2544153599" sldId="320"/>
            <ac:spMk id="3" creationId="{6CB4DE57-3704-2801-CFFA-E5351232F9F8}"/>
          </ac:spMkLst>
        </pc:spChg>
        <pc:spChg chg="add mod">
          <ac:chgData name="Nicolas Chourot" userId="b45d9d06-ac5c-4c96-83d2-dbd329685689" providerId="ADAL" clId="{7382B865-49F2-43E7-894D-775F96C5624C}" dt="2022-11-11T02:44:30.384" v="786" actId="1076"/>
          <ac:spMkLst>
            <pc:docMk/>
            <pc:sldMk cId="2544153599" sldId="320"/>
            <ac:spMk id="4" creationId="{34D2C670-EB8A-ADEA-90B6-885FDB77882F}"/>
          </ac:spMkLst>
        </pc:spChg>
        <pc:spChg chg="add mod">
          <ac:chgData name="Nicolas Chourot" userId="b45d9d06-ac5c-4c96-83d2-dbd329685689" providerId="ADAL" clId="{7382B865-49F2-43E7-894D-775F96C5624C}" dt="2022-11-11T02:44:30.384" v="786" actId="1076"/>
          <ac:spMkLst>
            <pc:docMk/>
            <pc:sldMk cId="2544153599" sldId="320"/>
            <ac:spMk id="5" creationId="{325AFA67-0B76-A3CB-4E14-7399ECC73219}"/>
          </ac:spMkLst>
        </pc:spChg>
        <pc:spChg chg="add mod">
          <ac:chgData name="Nicolas Chourot" userId="b45d9d06-ac5c-4c96-83d2-dbd329685689" providerId="ADAL" clId="{7382B865-49F2-43E7-894D-775F96C5624C}" dt="2022-11-11T02:44:30.384" v="786" actId="1076"/>
          <ac:spMkLst>
            <pc:docMk/>
            <pc:sldMk cId="2544153599" sldId="320"/>
            <ac:spMk id="6" creationId="{C09905F7-5464-4735-0F7E-32FC15F82C4D}"/>
          </ac:spMkLst>
        </pc:spChg>
        <pc:spChg chg="add mod">
          <ac:chgData name="Nicolas Chourot" userId="b45d9d06-ac5c-4c96-83d2-dbd329685689" providerId="ADAL" clId="{7382B865-49F2-43E7-894D-775F96C5624C}" dt="2022-11-11T02:44:30.384" v="786" actId="1076"/>
          <ac:spMkLst>
            <pc:docMk/>
            <pc:sldMk cId="2544153599" sldId="320"/>
            <ac:spMk id="7" creationId="{7A87EFCE-E0F5-0091-08DD-379F081F2384}"/>
          </ac:spMkLst>
        </pc:spChg>
        <pc:spChg chg="add mod">
          <ac:chgData name="Nicolas Chourot" userId="b45d9d06-ac5c-4c96-83d2-dbd329685689" providerId="ADAL" clId="{7382B865-49F2-43E7-894D-775F96C5624C}" dt="2022-11-11T02:44:30.384" v="786" actId="1076"/>
          <ac:spMkLst>
            <pc:docMk/>
            <pc:sldMk cId="2544153599" sldId="320"/>
            <ac:spMk id="8" creationId="{24734B40-919A-5B89-6CB6-9A979AA48504}"/>
          </ac:spMkLst>
        </pc:spChg>
        <pc:spChg chg="add mod">
          <ac:chgData name="Nicolas Chourot" userId="b45d9d06-ac5c-4c96-83d2-dbd329685689" providerId="ADAL" clId="{7382B865-49F2-43E7-894D-775F96C5624C}" dt="2022-11-11T02:44:30.384" v="786" actId="1076"/>
          <ac:spMkLst>
            <pc:docMk/>
            <pc:sldMk cId="2544153599" sldId="320"/>
            <ac:spMk id="9" creationId="{F07D15F8-935C-BC32-FBCB-2EE20A34B3DA}"/>
          </ac:spMkLst>
        </pc:spChg>
        <pc:spChg chg="add mod">
          <ac:chgData name="Nicolas Chourot" userId="b45d9d06-ac5c-4c96-83d2-dbd329685689" providerId="ADAL" clId="{7382B865-49F2-43E7-894D-775F96C5624C}" dt="2022-11-11T02:44:30.384" v="786" actId="1076"/>
          <ac:spMkLst>
            <pc:docMk/>
            <pc:sldMk cId="2544153599" sldId="320"/>
            <ac:spMk id="10" creationId="{AF73880B-5238-3A41-4046-F14776F8BF9A}"/>
          </ac:spMkLst>
        </pc:spChg>
        <pc:spChg chg="add mod">
          <ac:chgData name="Nicolas Chourot" userId="b45d9d06-ac5c-4c96-83d2-dbd329685689" providerId="ADAL" clId="{7382B865-49F2-43E7-894D-775F96C5624C}" dt="2022-11-11T02:44:30.384" v="786" actId="1076"/>
          <ac:spMkLst>
            <pc:docMk/>
            <pc:sldMk cId="2544153599" sldId="320"/>
            <ac:spMk id="11" creationId="{FDB1CE3D-F691-3C23-05F5-146822087AB6}"/>
          </ac:spMkLst>
        </pc:spChg>
        <pc:spChg chg="add mod">
          <ac:chgData name="Nicolas Chourot" userId="b45d9d06-ac5c-4c96-83d2-dbd329685689" providerId="ADAL" clId="{7382B865-49F2-43E7-894D-775F96C5624C}" dt="2022-11-11T02:44:30.384" v="786" actId="1076"/>
          <ac:spMkLst>
            <pc:docMk/>
            <pc:sldMk cId="2544153599" sldId="320"/>
            <ac:spMk id="12" creationId="{CF9AB99B-45D1-65C5-B4FB-656FE5BC79BC}"/>
          </ac:spMkLst>
        </pc:spChg>
        <pc:spChg chg="add mod">
          <ac:chgData name="Nicolas Chourot" userId="b45d9d06-ac5c-4c96-83d2-dbd329685689" providerId="ADAL" clId="{7382B865-49F2-43E7-894D-775F96C5624C}" dt="2022-11-11T02:44:30.384" v="786" actId="1076"/>
          <ac:spMkLst>
            <pc:docMk/>
            <pc:sldMk cId="2544153599" sldId="320"/>
            <ac:spMk id="15" creationId="{DF2A6C83-B89B-C760-C024-62F48C50E12D}"/>
          </ac:spMkLst>
        </pc:spChg>
        <pc:spChg chg="add mod">
          <ac:chgData name="Nicolas Chourot" userId="b45d9d06-ac5c-4c96-83d2-dbd329685689" providerId="ADAL" clId="{7382B865-49F2-43E7-894D-775F96C5624C}" dt="2022-11-11T02:44:30.384" v="786" actId="1076"/>
          <ac:spMkLst>
            <pc:docMk/>
            <pc:sldMk cId="2544153599" sldId="320"/>
            <ac:spMk id="16" creationId="{B2F0C0EB-EFB4-C782-F2A4-EBC6C4BD892F}"/>
          </ac:spMkLst>
        </pc:spChg>
        <pc:spChg chg="add mod">
          <ac:chgData name="Nicolas Chourot" userId="b45d9d06-ac5c-4c96-83d2-dbd329685689" providerId="ADAL" clId="{7382B865-49F2-43E7-894D-775F96C5624C}" dt="2022-11-11T02:44:30.384" v="786" actId="1076"/>
          <ac:spMkLst>
            <pc:docMk/>
            <pc:sldMk cId="2544153599" sldId="320"/>
            <ac:spMk id="17" creationId="{52A633C4-4600-1CA9-1E16-CD775B8D52AA}"/>
          </ac:spMkLst>
        </pc:spChg>
        <pc:spChg chg="add mod">
          <ac:chgData name="Nicolas Chourot" userId="b45d9d06-ac5c-4c96-83d2-dbd329685689" providerId="ADAL" clId="{7382B865-49F2-43E7-894D-775F96C5624C}" dt="2022-11-11T02:44:30.384" v="786" actId="1076"/>
          <ac:spMkLst>
            <pc:docMk/>
            <pc:sldMk cId="2544153599" sldId="320"/>
            <ac:spMk id="21" creationId="{D22FB53F-8DCC-6121-6BFE-FB5FD3A0CFAB}"/>
          </ac:spMkLst>
        </pc:spChg>
        <pc:spChg chg="add mod">
          <ac:chgData name="Nicolas Chourot" userId="b45d9d06-ac5c-4c96-83d2-dbd329685689" providerId="ADAL" clId="{7382B865-49F2-43E7-894D-775F96C5624C}" dt="2022-11-11T02:44:30.384" v="786" actId="1076"/>
          <ac:spMkLst>
            <pc:docMk/>
            <pc:sldMk cId="2544153599" sldId="320"/>
            <ac:spMk id="22" creationId="{A6C87AB6-BB1A-1E98-A2AB-9B0841842076}"/>
          </ac:spMkLst>
        </pc:spChg>
        <pc:spChg chg="add mod">
          <ac:chgData name="Nicolas Chourot" userId="b45d9d06-ac5c-4c96-83d2-dbd329685689" providerId="ADAL" clId="{7382B865-49F2-43E7-894D-775F96C5624C}" dt="2022-11-11T02:44:30.384" v="786" actId="1076"/>
          <ac:spMkLst>
            <pc:docMk/>
            <pc:sldMk cId="2544153599" sldId="320"/>
            <ac:spMk id="26" creationId="{51B4A8E2-A97E-86D9-E258-87213825C453}"/>
          </ac:spMkLst>
        </pc:spChg>
        <pc:spChg chg="add mod">
          <ac:chgData name="Nicolas Chourot" userId="b45d9d06-ac5c-4c96-83d2-dbd329685689" providerId="ADAL" clId="{7382B865-49F2-43E7-894D-775F96C5624C}" dt="2022-11-11T02:44:30.384" v="786" actId="1076"/>
          <ac:spMkLst>
            <pc:docMk/>
            <pc:sldMk cId="2544153599" sldId="320"/>
            <ac:spMk id="27" creationId="{74BB2991-5804-8EF2-458E-C561F02BB5DE}"/>
          </ac:spMkLst>
        </pc:spChg>
        <pc:spChg chg="add mod">
          <ac:chgData name="Nicolas Chourot" userId="b45d9d06-ac5c-4c96-83d2-dbd329685689" providerId="ADAL" clId="{7382B865-49F2-43E7-894D-775F96C5624C}" dt="2022-11-11T02:44:30.384" v="786" actId="1076"/>
          <ac:spMkLst>
            <pc:docMk/>
            <pc:sldMk cId="2544153599" sldId="320"/>
            <ac:spMk id="31" creationId="{06C53567-B17C-08F4-5A84-6000B572A8F1}"/>
          </ac:spMkLst>
        </pc:spChg>
        <pc:spChg chg="add mod">
          <ac:chgData name="Nicolas Chourot" userId="b45d9d06-ac5c-4c96-83d2-dbd329685689" providerId="ADAL" clId="{7382B865-49F2-43E7-894D-775F96C5624C}" dt="2022-11-11T02:44:30.384" v="786" actId="1076"/>
          <ac:spMkLst>
            <pc:docMk/>
            <pc:sldMk cId="2544153599" sldId="320"/>
            <ac:spMk id="32" creationId="{FBE9E0FF-047B-D4DA-907A-CB5353B9AFC7}"/>
          </ac:spMkLst>
        </pc:spChg>
        <pc:cxnChg chg="add mod">
          <ac:chgData name="Nicolas Chourot" userId="b45d9d06-ac5c-4c96-83d2-dbd329685689" providerId="ADAL" clId="{7382B865-49F2-43E7-894D-775F96C5624C}" dt="2022-11-11T02:44:30.384" v="786" actId="1076"/>
          <ac:cxnSpMkLst>
            <pc:docMk/>
            <pc:sldMk cId="2544153599" sldId="320"/>
            <ac:cxnSpMk id="14" creationId="{3099C2D7-316B-3B93-0381-BEB5A1FCB76D}"/>
          </ac:cxnSpMkLst>
        </pc:cxnChg>
        <pc:cxnChg chg="add mod">
          <ac:chgData name="Nicolas Chourot" userId="b45d9d06-ac5c-4c96-83d2-dbd329685689" providerId="ADAL" clId="{7382B865-49F2-43E7-894D-775F96C5624C}" dt="2022-11-11T02:44:30.384" v="786" actId="1076"/>
          <ac:cxnSpMkLst>
            <pc:docMk/>
            <pc:sldMk cId="2544153599" sldId="320"/>
            <ac:cxnSpMk id="18" creationId="{48F6B532-CFC9-423A-5DEB-4D2A16E8C909}"/>
          </ac:cxnSpMkLst>
        </pc:cxnChg>
        <pc:cxnChg chg="add mod">
          <ac:chgData name="Nicolas Chourot" userId="b45d9d06-ac5c-4c96-83d2-dbd329685689" providerId="ADAL" clId="{7382B865-49F2-43E7-894D-775F96C5624C}" dt="2022-11-11T02:44:30.384" v="786" actId="1076"/>
          <ac:cxnSpMkLst>
            <pc:docMk/>
            <pc:sldMk cId="2544153599" sldId="320"/>
            <ac:cxnSpMk id="24" creationId="{795675D0-05A0-3B61-39B1-FF2CC8A7DFC7}"/>
          </ac:cxnSpMkLst>
        </pc:cxnChg>
        <pc:cxnChg chg="add mod">
          <ac:chgData name="Nicolas Chourot" userId="b45d9d06-ac5c-4c96-83d2-dbd329685689" providerId="ADAL" clId="{7382B865-49F2-43E7-894D-775F96C5624C}" dt="2022-11-11T02:44:30.384" v="786" actId="1076"/>
          <ac:cxnSpMkLst>
            <pc:docMk/>
            <pc:sldMk cId="2544153599" sldId="320"/>
            <ac:cxnSpMk id="28" creationId="{8CB418D3-395A-8258-F456-641E0061AB64}"/>
          </ac:cxnSpMkLst>
        </pc:cxnChg>
      </pc:sldChg>
      <pc:sldChg chg="addSp delSp modSp new mod ord">
        <pc:chgData name="Nicolas Chourot" userId="b45d9d06-ac5c-4c96-83d2-dbd329685689" providerId="ADAL" clId="{7382B865-49F2-43E7-894D-775F96C5624C}" dt="2022-11-14T00:10:23.802" v="1236"/>
        <pc:sldMkLst>
          <pc:docMk/>
          <pc:sldMk cId="3606551516" sldId="321"/>
        </pc:sldMkLst>
        <pc:spChg chg="mod">
          <ac:chgData name="Nicolas Chourot" userId="b45d9d06-ac5c-4c96-83d2-dbd329685689" providerId="ADAL" clId="{7382B865-49F2-43E7-894D-775F96C5624C}" dt="2022-11-11T02:51:15.653" v="1221" actId="20577"/>
          <ac:spMkLst>
            <pc:docMk/>
            <pc:sldMk cId="3606551516" sldId="321"/>
            <ac:spMk id="2" creationId="{8BE3A84D-393A-3FB2-E972-7AD10F3E24F4}"/>
          </ac:spMkLst>
        </pc:spChg>
        <pc:spChg chg="del">
          <ac:chgData name="Nicolas Chourot" userId="b45d9d06-ac5c-4c96-83d2-dbd329685689" providerId="ADAL" clId="{7382B865-49F2-43E7-894D-775F96C5624C}" dt="2022-11-11T02:45:01.227" v="804" actId="478"/>
          <ac:spMkLst>
            <pc:docMk/>
            <pc:sldMk cId="3606551516" sldId="321"/>
            <ac:spMk id="3" creationId="{93D35307-6DB1-3942-A2AB-B27AA8B64578}"/>
          </ac:spMkLst>
        </pc:spChg>
        <pc:spChg chg="add mod">
          <ac:chgData name="Nicolas Chourot" userId="b45d9d06-ac5c-4c96-83d2-dbd329685689" providerId="ADAL" clId="{7382B865-49F2-43E7-894D-775F96C5624C}" dt="2022-11-11T02:51:36.525" v="1225" actId="207"/>
          <ac:spMkLst>
            <pc:docMk/>
            <pc:sldMk cId="3606551516" sldId="321"/>
            <ac:spMk id="4" creationId="{CC6B6DD6-2247-6436-0D62-D4DB1AB0F87B}"/>
          </ac:spMkLst>
        </pc:spChg>
        <pc:spChg chg="add mod">
          <ac:chgData name="Nicolas Chourot" userId="b45d9d06-ac5c-4c96-83d2-dbd329685689" providerId="ADAL" clId="{7382B865-49F2-43E7-894D-775F96C5624C}" dt="2022-11-11T02:51:55.554" v="1229" actId="1076"/>
          <ac:spMkLst>
            <pc:docMk/>
            <pc:sldMk cId="3606551516" sldId="321"/>
            <ac:spMk id="6" creationId="{A0C02477-7FD4-5018-3A3D-250CCAA1D480}"/>
          </ac:spMkLst>
        </pc:spChg>
        <pc:spChg chg="add mod">
          <ac:chgData name="Nicolas Chourot" userId="b45d9d06-ac5c-4c96-83d2-dbd329685689" providerId="ADAL" clId="{7382B865-49F2-43E7-894D-775F96C5624C}" dt="2022-11-11T02:54:10.942" v="1232" actId="1076"/>
          <ac:spMkLst>
            <pc:docMk/>
            <pc:sldMk cId="3606551516" sldId="321"/>
            <ac:spMk id="8" creationId="{CF670051-496B-4786-0B2D-F8459BF7863B}"/>
          </ac:spMkLst>
        </pc:spChg>
      </pc:sldChg>
      <pc:sldChg chg="addSp delSp modSp new mod">
        <pc:chgData name="Nicolas Chourot" userId="b45d9d06-ac5c-4c96-83d2-dbd329685689" providerId="ADAL" clId="{7382B865-49F2-43E7-894D-775F96C5624C}" dt="2022-11-14T01:02:47.519" v="1791" actId="1076"/>
        <pc:sldMkLst>
          <pc:docMk/>
          <pc:sldMk cId="520689549" sldId="322"/>
        </pc:sldMkLst>
        <pc:spChg chg="mod">
          <ac:chgData name="Nicolas Chourot" userId="b45d9d06-ac5c-4c96-83d2-dbd329685689" providerId="ADAL" clId="{7382B865-49F2-43E7-894D-775F96C5624C}" dt="2022-11-14T00:25:37.718" v="1790" actId="20577"/>
          <ac:spMkLst>
            <pc:docMk/>
            <pc:sldMk cId="520689549" sldId="322"/>
            <ac:spMk id="2" creationId="{BDAFF72B-4DF5-F03A-B025-1BFB11F2812A}"/>
          </ac:spMkLst>
        </pc:spChg>
        <pc:spChg chg="del">
          <ac:chgData name="Nicolas Chourot" userId="b45d9d06-ac5c-4c96-83d2-dbd329685689" providerId="ADAL" clId="{7382B865-49F2-43E7-894D-775F96C5624C}" dt="2022-11-14T00:11:50.250" v="1252" actId="478"/>
          <ac:spMkLst>
            <pc:docMk/>
            <pc:sldMk cId="520689549" sldId="322"/>
            <ac:spMk id="3" creationId="{28E2AC89-AEAC-DB35-6AE3-48AE10BD3DBA}"/>
          </ac:spMkLst>
        </pc:spChg>
        <pc:spChg chg="add mod">
          <ac:chgData name="Nicolas Chourot" userId="b45d9d06-ac5c-4c96-83d2-dbd329685689" providerId="ADAL" clId="{7382B865-49F2-43E7-894D-775F96C5624C}" dt="2022-11-14T01:02:47.519" v="1791" actId="1076"/>
          <ac:spMkLst>
            <pc:docMk/>
            <pc:sldMk cId="520689549" sldId="322"/>
            <ac:spMk id="8" creationId="{BADBB3C6-882F-0209-9C9E-F6196CA8B157}"/>
          </ac:spMkLst>
        </pc:spChg>
        <pc:picChg chg="add mod">
          <ac:chgData name="Nicolas Chourot" userId="b45d9d06-ac5c-4c96-83d2-dbd329685689" providerId="ADAL" clId="{7382B865-49F2-43E7-894D-775F96C5624C}" dt="2022-11-14T00:14:29.246" v="1273" actId="1076"/>
          <ac:picMkLst>
            <pc:docMk/>
            <pc:sldMk cId="520689549" sldId="322"/>
            <ac:picMk id="5" creationId="{65E859A4-0E67-17C9-E9D0-FEE647AF1FCC}"/>
          </ac:picMkLst>
        </pc:picChg>
        <pc:picChg chg="add mod">
          <ac:chgData name="Nicolas Chourot" userId="b45d9d06-ac5c-4c96-83d2-dbd329685689" providerId="ADAL" clId="{7382B865-49F2-43E7-894D-775F96C5624C}" dt="2022-11-14T00:13:49.425" v="1265" actId="1076"/>
          <ac:picMkLst>
            <pc:docMk/>
            <pc:sldMk cId="520689549" sldId="322"/>
            <ac:picMk id="7" creationId="{3396D882-0D61-1BF9-F86D-5F10522A0322}"/>
          </ac:picMkLst>
        </pc:picChg>
      </pc:sldChg>
    </pc:docChg>
  </pc:docChgLst>
  <pc:docChgLst>
    <pc:chgData name="Nicolas Chourot" userId="b45d9d06-ac5c-4c96-83d2-dbd329685689" providerId="ADAL" clId="{AD78F494-EB96-4A00-A9BC-7BD68CA59DF6}"/>
    <pc:docChg chg="undo custSel addSld delSld modSld sldOrd modMainMaster">
      <pc:chgData name="Nicolas Chourot" userId="b45d9d06-ac5c-4c96-83d2-dbd329685689" providerId="ADAL" clId="{AD78F494-EB96-4A00-A9BC-7BD68CA59DF6}" dt="2022-08-18T20:37:58.095" v="8954" actId="207"/>
      <pc:docMkLst>
        <pc:docMk/>
      </pc:docMkLst>
      <pc:sldChg chg="modSp">
        <pc:chgData name="Nicolas Chourot" userId="b45d9d06-ac5c-4c96-83d2-dbd329685689" providerId="ADAL" clId="{AD78F494-EB96-4A00-A9BC-7BD68CA59DF6}" dt="2022-07-30T14:01:22.039" v="603"/>
        <pc:sldMkLst>
          <pc:docMk/>
          <pc:sldMk cId="0" sldId="256"/>
        </pc:sldMkLst>
        <pc:spChg chg="mod">
          <ac:chgData name="Nicolas Chourot" userId="b45d9d06-ac5c-4c96-83d2-dbd329685689" providerId="ADAL" clId="{AD78F494-EB96-4A00-A9BC-7BD68CA59DF6}" dt="2022-07-30T14:01:22.039" v="603"/>
          <ac:spMkLst>
            <pc:docMk/>
            <pc:sldMk cId="0" sldId="256"/>
            <ac:spMk id="2" creationId="{00000000-0000-0000-0000-000000000000}"/>
          </ac:spMkLst>
        </pc:spChg>
        <pc:spChg chg="mod">
          <ac:chgData name="Nicolas Chourot" userId="b45d9d06-ac5c-4c96-83d2-dbd329685689" providerId="ADAL" clId="{AD78F494-EB96-4A00-A9BC-7BD68CA59DF6}" dt="2022-07-30T14:01:22.039" v="603"/>
          <ac:spMkLst>
            <pc:docMk/>
            <pc:sldMk cId="0" sldId="256"/>
            <ac:spMk id="3" creationId="{00000000-0000-0000-0000-000000000000}"/>
          </ac:spMkLst>
        </pc:spChg>
        <pc:picChg chg="mod">
          <ac:chgData name="Nicolas Chourot" userId="b45d9d06-ac5c-4c96-83d2-dbd329685689" providerId="ADAL" clId="{AD78F494-EB96-4A00-A9BC-7BD68CA59DF6}" dt="2022-07-30T14:01:22.039" v="603"/>
          <ac:picMkLst>
            <pc:docMk/>
            <pc:sldMk cId="0" sldId="256"/>
            <ac:picMk id="12290" creationId="{00000000-0000-0000-0000-000000000000}"/>
          </ac:picMkLst>
        </pc:picChg>
      </pc:sldChg>
      <pc:sldChg chg="modSp mod">
        <pc:chgData name="Nicolas Chourot" userId="b45d9d06-ac5c-4c96-83d2-dbd329685689" providerId="ADAL" clId="{AD78F494-EB96-4A00-A9BC-7BD68CA59DF6}" dt="2022-07-30T14:01:22.039" v="603"/>
        <pc:sldMkLst>
          <pc:docMk/>
          <pc:sldMk cId="0" sldId="257"/>
        </pc:sldMkLst>
        <pc:spChg chg="mod">
          <ac:chgData name="Nicolas Chourot" userId="b45d9d06-ac5c-4c96-83d2-dbd329685689" providerId="ADAL" clId="{AD78F494-EB96-4A00-A9BC-7BD68CA59DF6}" dt="2022-07-30T14:01:22.039" v="603"/>
          <ac:spMkLst>
            <pc:docMk/>
            <pc:sldMk cId="0" sldId="257"/>
            <ac:spMk id="3" creationId="{00000000-0000-0000-0000-000000000000}"/>
          </ac:spMkLst>
        </pc:spChg>
        <pc:spChg chg="mod">
          <ac:chgData name="Nicolas Chourot" userId="b45d9d06-ac5c-4c96-83d2-dbd329685689" providerId="ADAL" clId="{AD78F494-EB96-4A00-A9BC-7BD68CA59DF6}" dt="2022-07-30T14:01:22.039" v="603"/>
          <ac:spMkLst>
            <pc:docMk/>
            <pc:sldMk cId="0" sldId="257"/>
            <ac:spMk id="4" creationId="{00000000-0000-0000-0000-000000000000}"/>
          </ac:spMkLst>
        </pc:spChg>
      </pc:sldChg>
      <pc:sldChg chg="modSp mod modAnim">
        <pc:chgData name="Nicolas Chourot" userId="b45d9d06-ac5c-4c96-83d2-dbd329685689" providerId="ADAL" clId="{AD78F494-EB96-4A00-A9BC-7BD68CA59DF6}" dt="2022-08-01T13:29:42.619" v="2329" actId="113"/>
        <pc:sldMkLst>
          <pc:docMk/>
          <pc:sldMk cId="0" sldId="258"/>
        </pc:sldMkLst>
        <pc:spChg chg="mod">
          <ac:chgData name="Nicolas Chourot" userId="b45d9d06-ac5c-4c96-83d2-dbd329685689" providerId="ADAL" clId="{AD78F494-EB96-4A00-A9BC-7BD68CA59DF6}" dt="2022-08-01T13:29:42.619" v="2329" actId="113"/>
          <ac:spMkLst>
            <pc:docMk/>
            <pc:sldMk cId="0" sldId="258"/>
            <ac:spMk id="3" creationId="{00000000-0000-0000-0000-000000000000}"/>
          </ac:spMkLst>
        </pc:spChg>
      </pc:sldChg>
      <pc:sldChg chg="modSp mod">
        <pc:chgData name="Nicolas Chourot" userId="b45d9d06-ac5c-4c96-83d2-dbd329685689" providerId="ADAL" clId="{AD78F494-EB96-4A00-A9BC-7BD68CA59DF6}" dt="2022-07-30T14:01:22.186" v="604" actId="27636"/>
        <pc:sldMkLst>
          <pc:docMk/>
          <pc:sldMk cId="0" sldId="259"/>
        </pc:sldMkLst>
        <pc:spChg chg="mod">
          <ac:chgData name="Nicolas Chourot" userId="b45d9d06-ac5c-4c96-83d2-dbd329685689" providerId="ADAL" clId="{AD78F494-EB96-4A00-A9BC-7BD68CA59DF6}" dt="2022-07-30T14:01:22.186" v="604" actId="27636"/>
          <ac:spMkLst>
            <pc:docMk/>
            <pc:sldMk cId="0" sldId="259"/>
            <ac:spMk id="2" creationId="{00000000-0000-0000-0000-000000000000}"/>
          </ac:spMkLst>
        </pc:spChg>
        <pc:picChg chg="mod">
          <ac:chgData name="Nicolas Chourot" userId="b45d9d06-ac5c-4c96-83d2-dbd329685689" providerId="ADAL" clId="{AD78F494-EB96-4A00-A9BC-7BD68CA59DF6}" dt="2022-07-30T14:01:22.039" v="603"/>
          <ac:picMkLst>
            <pc:docMk/>
            <pc:sldMk cId="0" sldId="259"/>
            <ac:picMk id="15362" creationId="{00000000-0000-0000-0000-000000000000}"/>
          </ac:picMkLst>
        </pc:picChg>
        <pc:picChg chg="mod">
          <ac:chgData name="Nicolas Chourot" userId="b45d9d06-ac5c-4c96-83d2-dbd329685689" providerId="ADAL" clId="{AD78F494-EB96-4A00-A9BC-7BD68CA59DF6}" dt="2022-07-30T14:01:22.039" v="603"/>
          <ac:picMkLst>
            <pc:docMk/>
            <pc:sldMk cId="0" sldId="259"/>
            <ac:picMk id="15363" creationId="{00000000-0000-0000-0000-000000000000}"/>
          </ac:picMkLst>
        </pc:picChg>
      </pc:sldChg>
      <pc:sldChg chg="modSp">
        <pc:chgData name="Nicolas Chourot" userId="b45d9d06-ac5c-4c96-83d2-dbd329685689" providerId="ADAL" clId="{AD78F494-EB96-4A00-A9BC-7BD68CA59DF6}" dt="2022-07-30T14:01:22.039" v="603"/>
        <pc:sldMkLst>
          <pc:docMk/>
          <pc:sldMk cId="0" sldId="260"/>
        </pc:sldMkLst>
        <pc:spChg chg="mod">
          <ac:chgData name="Nicolas Chourot" userId="b45d9d06-ac5c-4c96-83d2-dbd329685689" providerId="ADAL" clId="{AD78F494-EB96-4A00-A9BC-7BD68CA59DF6}" dt="2022-07-30T14:01:22.039" v="603"/>
          <ac:spMkLst>
            <pc:docMk/>
            <pc:sldMk cId="0" sldId="260"/>
            <ac:spMk id="6" creationId="{00000000-0000-0000-0000-000000000000}"/>
          </ac:spMkLst>
        </pc:spChg>
        <pc:spChg chg="mod">
          <ac:chgData name="Nicolas Chourot" userId="b45d9d06-ac5c-4c96-83d2-dbd329685689" providerId="ADAL" clId="{AD78F494-EB96-4A00-A9BC-7BD68CA59DF6}" dt="2022-07-30T14:01:22.039" v="603"/>
          <ac:spMkLst>
            <pc:docMk/>
            <pc:sldMk cId="0" sldId="260"/>
            <ac:spMk id="7" creationId="{00000000-0000-0000-0000-000000000000}"/>
          </ac:spMkLst>
        </pc:spChg>
        <pc:picChg chg="mod">
          <ac:chgData name="Nicolas Chourot" userId="b45d9d06-ac5c-4c96-83d2-dbd329685689" providerId="ADAL" clId="{AD78F494-EB96-4A00-A9BC-7BD68CA59DF6}" dt="2022-07-30T14:01:22.039" v="603"/>
          <ac:picMkLst>
            <pc:docMk/>
            <pc:sldMk cId="0" sldId="260"/>
            <ac:picMk id="16386" creationId="{00000000-0000-0000-0000-000000000000}"/>
          </ac:picMkLst>
        </pc:picChg>
        <pc:picChg chg="mod">
          <ac:chgData name="Nicolas Chourot" userId="b45d9d06-ac5c-4c96-83d2-dbd329685689" providerId="ADAL" clId="{AD78F494-EB96-4A00-A9BC-7BD68CA59DF6}" dt="2022-07-30T14:01:22.039" v="603"/>
          <ac:picMkLst>
            <pc:docMk/>
            <pc:sldMk cId="0" sldId="260"/>
            <ac:picMk id="16387" creationId="{00000000-0000-0000-0000-000000000000}"/>
          </ac:picMkLst>
        </pc:picChg>
      </pc:sldChg>
      <pc:sldChg chg="modSp">
        <pc:chgData name="Nicolas Chourot" userId="b45d9d06-ac5c-4c96-83d2-dbd329685689" providerId="ADAL" clId="{AD78F494-EB96-4A00-A9BC-7BD68CA59DF6}" dt="2022-07-30T14:01:22.039" v="603"/>
        <pc:sldMkLst>
          <pc:docMk/>
          <pc:sldMk cId="0" sldId="261"/>
        </pc:sldMkLst>
        <pc:spChg chg="mod">
          <ac:chgData name="Nicolas Chourot" userId="b45d9d06-ac5c-4c96-83d2-dbd329685689" providerId="ADAL" clId="{AD78F494-EB96-4A00-A9BC-7BD68CA59DF6}" dt="2022-07-30T14:01:22.039" v="603"/>
          <ac:spMkLst>
            <pc:docMk/>
            <pc:sldMk cId="0" sldId="261"/>
            <ac:spMk id="5" creationId="{00000000-0000-0000-0000-000000000000}"/>
          </ac:spMkLst>
        </pc:spChg>
        <pc:spChg chg="mod">
          <ac:chgData name="Nicolas Chourot" userId="b45d9d06-ac5c-4c96-83d2-dbd329685689" providerId="ADAL" clId="{AD78F494-EB96-4A00-A9BC-7BD68CA59DF6}" dt="2022-07-30T14:01:22.039" v="603"/>
          <ac:spMkLst>
            <pc:docMk/>
            <pc:sldMk cId="0" sldId="261"/>
            <ac:spMk id="8" creationId="{00000000-0000-0000-0000-000000000000}"/>
          </ac:spMkLst>
        </pc:spChg>
        <pc:spChg chg="mod">
          <ac:chgData name="Nicolas Chourot" userId="b45d9d06-ac5c-4c96-83d2-dbd329685689" providerId="ADAL" clId="{AD78F494-EB96-4A00-A9BC-7BD68CA59DF6}" dt="2022-07-30T14:01:22.039" v="603"/>
          <ac:spMkLst>
            <pc:docMk/>
            <pc:sldMk cId="0" sldId="261"/>
            <ac:spMk id="10" creationId="{00000000-0000-0000-0000-000000000000}"/>
          </ac:spMkLst>
        </pc:spChg>
        <pc:picChg chg="mod">
          <ac:chgData name="Nicolas Chourot" userId="b45d9d06-ac5c-4c96-83d2-dbd329685689" providerId="ADAL" clId="{AD78F494-EB96-4A00-A9BC-7BD68CA59DF6}" dt="2022-07-30T14:01:22.039" v="603"/>
          <ac:picMkLst>
            <pc:docMk/>
            <pc:sldMk cId="0" sldId="261"/>
            <ac:picMk id="9" creationId="{00000000-0000-0000-0000-000000000000}"/>
          </ac:picMkLst>
        </pc:picChg>
        <pc:picChg chg="mod">
          <ac:chgData name="Nicolas Chourot" userId="b45d9d06-ac5c-4c96-83d2-dbd329685689" providerId="ADAL" clId="{AD78F494-EB96-4A00-A9BC-7BD68CA59DF6}" dt="2022-07-30T14:01:22.039" v="603"/>
          <ac:picMkLst>
            <pc:docMk/>
            <pc:sldMk cId="0" sldId="261"/>
            <ac:picMk id="17410" creationId="{00000000-0000-0000-0000-000000000000}"/>
          </ac:picMkLst>
        </pc:picChg>
        <pc:cxnChg chg="mod">
          <ac:chgData name="Nicolas Chourot" userId="b45d9d06-ac5c-4c96-83d2-dbd329685689" providerId="ADAL" clId="{AD78F494-EB96-4A00-A9BC-7BD68CA59DF6}" dt="2022-07-30T14:01:22.039" v="603"/>
          <ac:cxnSpMkLst>
            <pc:docMk/>
            <pc:sldMk cId="0" sldId="261"/>
            <ac:cxnSpMk id="7" creationId="{00000000-0000-0000-0000-000000000000}"/>
          </ac:cxnSpMkLst>
        </pc:cxnChg>
      </pc:sldChg>
      <pc:sldChg chg="modSp">
        <pc:chgData name="Nicolas Chourot" userId="b45d9d06-ac5c-4c96-83d2-dbd329685689" providerId="ADAL" clId="{AD78F494-EB96-4A00-A9BC-7BD68CA59DF6}" dt="2022-07-30T14:01:22.039" v="603"/>
        <pc:sldMkLst>
          <pc:docMk/>
          <pc:sldMk cId="0" sldId="262"/>
        </pc:sldMkLst>
        <pc:spChg chg="mod">
          <ac:chgData name="Nicolas Chourot" userId="b45d9d06-ac5c-4c96-83d2-dbd329685689" providerId="ADAL" clId="{AD78F494-EB96-4A00-A9BC-7BD68CA59DF6}" dt="2022-07-30T14:01:22.039" v="603"/>
          <ac:spMkLst>
            <pc:docMk/>
            <pc:sldMk cId="0" sldId="262"/>
            <ac:spMk id="6" creationId="{00000000-0000-0000-0000-000000000000}"/>
          </ac:spMkLst>
        </pc:spChg>
        <pc:spChg chg="mod">
          <ac:chgData name="Nicolas Chourot" userId="b45d9d06-ac5c-4c96-83d2-dbd329685689" providerId="ADAL" clId="{AD78F494-EB96-4A00-A9BC-7BD68CA59DF6}" dt="2022-07-30T14:01:22.039" v="603"/>
          <ac:spMkLst>
            <pc:docMk/>
            <pc:sldMk cId="0" sldId="262"/>
            <ac:spMk id="13" creationId="{00000000-0000-0000-0000-000000000000}"/>
          </ac:spMkLst>
        </pc:spChg>
        <pc:spChg chg="mod">
          <ac:chgData name="Nicolas Chourot" userId="b45d9d06-ac5c-4c96-83d2-dbd329685689" providerId="ADAL" clId="{AD78F494-EB96-4A00-A9BC-7BD68CA59DF6}" dt="2022-07-30T14:01:22.039" v="603"/>
          <ac:spMkLst>
            <pc:docMk/>
            <pc:sldMk cId="0" sldId="262"/>
            <ac:spMk id="14" creationId="{00000000-0000-0000-0000-000000000000}"/>
          </ac:spMkLst>
        </pc:spChg>
        <pc:picChg chg="mod">
          <ac:chgData name="Nicolas Chourot" userId="b45d9d06-ac5c-4c96-83d2-dbd329685689" providerId="ADAL" clId="{AD78F494-EB96-4A00-A9BC-7BD68CA59DF6}" dt="2022-07-30T14:01:22.039" v="603"/>
          <ac:picMkLst>
            <pc:docMk/>
            <pc:sldMk cId="0" sldId="262"/>
            <ac:picMk id="12" creationId="{00000000-0000-0000-0000-000000000000}"/>
          </ac:picMkLst>
        </pc:picChg>
        <pc:picChg chg="mod">
          <ac:chgData name="Nicolas Chourot" userId="b45d9d06-ac5c-4c96-83d2-dbd329685689" providerId="ADAL" clId="{AD78F494-EB96-4A00-A9BC-7BD68CA59DF6}" dt="2022-07-30T14:01:22.039" v="603"/>
          <ac:picMkLst>
            <pc:docMk/>
            <pc:sldMk cId="0" sldId="262"/>
            <ac:picMk id="18434" creationId="{00000000-0000-0000-0000-000000000000}"/>
          </ac:picMkLst>
        </pc:picChg>
        <pc:picChg chg="mod">
          <ac:chgData name="Nicolas Chourot" userId="b45d9d06-ac5c-4c96-83d2-dbd329685689" providerId="ADAL" clId="{AD78F494-EB96-4A00-A9BC-7BD68CA59DF6}" dt="2022-07-30T14:01:22.039" v="603"/>
          <ac:picMkLst>
            <pc:docMk/>
            <pc:sldMk cId="0" sldId="262"/>
            <ac:picMk id="18435" creationId="{00000000-0000-0000-0000-000000000000}"/>
          </ac:picMkLst>
        </pc:picChg>
        <pc:cxnChg chg="mod">
          <ac:chgData name="Nicolas Chourot" userId="b45d9d06-ac5c-4c96-83d2-dbd329685689" providerId="ADAL" clId="{AD78F494-EB96-4A00-A9BC-7BD68CA59DF6}" dt="2022-07-30T14:01:22.039" v="603"/>
          <ac:cxnSpMkLst>
            <pc:docMk/>
            <pc:sldMk cId="0" sldId="262"/>
            <ac:cxnSpMk id="8" creationId="{00000000-0000-0000-0000-000000000000}"/>
          </ac:cxnSpMkLst>
        </pc:cxnChg>
      </pc:sldChg>
      <pc:sldChg chg="modSp">
        <pc:chgData name="Nicolas Chourot" userId="b45d9d06-ac5c-4c96-83d2-dbd329685689" providerId="ADAL" clId="{AD78F494-EB96-4A00-A9BC-7BD68CA59DF6}" dt="2022-07-30T14:01:22.039" v="603"/>
        <pc:sldMkLst>
          <pc:docMk/>
          <pc:sldMk cId="0" sldId="263"/>
        </pc:sldMkLst>
        <pc:spChg chg="mod">
          <ac:chgData name="Nicolas Chourot" userId="b45d9d06-ac5c-4c96-83d2-dbd329685689" providerId="ADAL" clId="{AD78F494-EB96-4A00-A9BC-7BD68CA59DF6}" dt="2022-07-30T14:01:22.039" v="603"/>
          <ac:spMkLst>
            <pc:docMk/>
            <pc:sldMk cId="0" sldId="263"/>
            <ac:spMk id="6" creationId="{00000000-0000-0000-0000-000000000000}"/>
          </ac:spMkLst>
        </pc:spChg>
        <pc:spChg chg="mod">
          <ac:chgData name="Nicolas Chourot" userId="b45d9d06-ac5c-4c96-83d2-dbd329685689" providerId="ADAL" clId="{AD78F494-EB96-4A00-A9BC-7BD68CA59DF6}" dt="2022-07-30T14:01:22.039" v="603"/>
          <ac:spMkLst>
            <pc:docMk/>
            <pc:sldMk cId="0" sldId="263"/>
            <ac:spMk id="7" creationId="{00000000-0000-0000-0000-000000000000}"/>
          </ac:spMkLst>
        </pc:spChg>
        <pc:spChg chg="mod">
          <ac:chgData name="Nicolas Chourot" userId="b45d9d06-ac5c-4c96-83d2-dbd329685689" providerId="ADAL" clId="{AD78F494-EB96-4A00-A9BC-7BD68CA59DF6}" dt="2022-07-30T14:01:22.039" v="603"/>
          <ac:spMkLst>
            <pc:docMk/>
            <pc:sldMk cId="0" sldId="263"/>
            <ac:spMk id="8" creationId="{00000000-0000-0000-0000-000000000000}"/>
          </ac:spMkLst>
        </pc:spChg>
        <pc:spChg chg="mod">
          <ac:chgData name="Nicolas Chourot" userId="b45d9d06-ac5c-4c96-83d2-dbd329685689" providerId="ADAL" clId="{AD78F494-EB96-4A00-A9BC-7BD68CA59DF6}" dt="2022-07-30T14:01:22.039" v="603"/>
          <ac:spMkLst>
            <pc:docMk/>
            <pc:sldMk cId="0" sldId="263"/>
            <ac:spMk id="9" creationId="{00000000-0000-0000-0000-000000000000}"/>
          </ac:spMkLst>
        </pc:spChg>
        <pc:spChg chg="mod">
          <ac:chgData name="Nicolas Chourot" userId="b45d9d06-ac5c-4c96-83d2-dbd329685689" providerId="ADAL" clId="{AD78F494-EB96-4A00-A9BC-7BD68CA59DF6}" dt="2022-07-30T14:01:22.039" v="603"/>
          <ac:spMkLst>
            <pc:docMk/>
            <pc:sldMk cId="0" sldId="263"/>
            <ac:spMk id="10" creationId="{00000000-0000-0000-0000-000000000000}"/>
          </ac:spMkLst>
        </pc:spChg>
        <pc:spChg chg="mod">
          <ac:chgData name="Nicolas Chourot" userId="b45d9d06-ac5c-4c96-83d2-dbd329685689" providerId="ADAL" clId="{AD78F494-EB96-4A00-A9BC-7BD68CA59DF6}" dt="2022-07-30T14:01:22.039" v="603"/>
          <ac:spMkLst>
            <pc:docMk/>
            <pc:sldMk cId="0" sldId="263"/>
            <ac:spMk id="11" creationId="{00000000-0000-0000-0000-000000000000}"/>
          </ac:spMkLst>
        </pc:spChg>
        <pc:grpChg chg="mod">
          <ac:chgData name="Nicolas Chourot" userId="b45d9d06-ac5c-4c96-83d2-dbd329685689" providerId="ADAL" clId="{AD78F494-EB96-4A00-A9BC-7BD68CA59DF6}" dt="2022-07-30T14:01:22.039" v="603"/>
          <ac:grpSpMkLst>
            <pc:docMk/>
            <pc:sldMk cId="0" sldId="263"/>
            <ac:grpSpMk id="30" creationId="{00000000-0000-0000-0000-000000000000}"/>
          </ac:grpSpMkLst>
        </pc:grpChg>
        <pc:picChg chg="mod">
          <ac:chgData name="Nicolas Chourot" userId="b45d9d06-ac5c-4c96-83d2-dbd329685689" providerId="ADAL" clId="{AD78F494-EB96-4A00-A9BC-7BD68CA59DF6}" dt="2022-07-30T14:01:22.039" v="603"/>
          <ac:picMkLst>
            <pc:docMk/>
            <pc:sldMk cId="0" sldId="263"/>
            <ac:picMk id="12" creationId="{00000000-0000-0000-0000-000000000000}"/>
          </ac:picMkLst>
        </pc:picChg>
        <pc:picChg chg="mod">
          <ac:chgData name="Nicolas Chourot" userId="b45d9d06-ac5c-4c96-83d2-dbd329685689" providerId="ADAL" clId="{AD78F494-EB96-4A00-A9BC-7BD68CA59DF6}" dt="2022-07-30T14:01:22.039" v="603"/>
          <ac:picMkLst>
            <pc:docMk/>
            <pc:sldMk cId="0" sldId="263"/>
            <ac:picMk id="13" creationId="{00000000-0000-0000-0000-000000000000}"/>
          </ac:picMkLst>
        </pc:picChg>
        <pc:picChg chg="mod">
          <ac:chgData name="Nicolas Chourot" userId="b45d9d06-ac5c-4c96-83d2-dbd329685689" providerId="ADAL" clId="{AD78F494-EB96-4A00-A9BC-7BD68CA59DF6}" dt="2022-07-30T14:01:22.039" v="603"/>
          <ac:picMkLst>
            <pc:docMk/>
            <pc:sldMk cId="0" sldId="263"/>
            <ac:picMk id="28" creationId="{00000000-0000-0000-0000-000000000000}"/>
          </ac:picMkLst>
        </pc:picChg>
        <pc:picChg chg="mod">
          <ac:chgData name="Nicolas Chourot" userId="b45d9d06-ac5c-4c96-83d2-dbd329685689" providerId="ADAL" clId="{AD78F494-EB96-4A00-A9BC-7BD68CA59DF6}" dt="2022-07-30T14:01:22.039" v="603"/>
          <ac:picMkLst>
            <pc:docMk/>
            <pc:sldMk cId="0" sldId="263"/>
            <ac:picMk id="19458" creationId="{00000000-0000-0000-0000-000000000000}"/>
          </ac:picMkLst>
        </pc:picChg>
        <pc:picChg chg="mod">
          <ac:chgData name="Nicolas Chourot" userId="b45d9d06-ac5c-4c96-83d2-dbd329685689" providerId="ADAL" clId="{AD78F494-EB96-4A00-A9BC-7BD68CA59DF6}" dt="2022-07-30T14:01:22.039" v="603"/>
          <ac:picMkLst>
            <pc:docMk/>
            <pc:sldMk cId="0" sldId="263"/>
            <ac:picMk id="19459" creationId="{00000000-0000-0000-0000-000000000000}"/>
          </ac:picMkLst>
        </pc:picChg>
        <pc:picChg chg="mod">
          <ac:chgData name="Nicolas Chourot" userId="b45d9d06-ac5c-4c96-83d2-dbd329685689" providerId="ADAL" clId="{AD78F494-EB96-4A00-A9BC-7BD68CA59DF6}" dt="2022-07-30T14:01:22.039" v="603"/>
          <ac:picMkLst>
            <pc:docMk/>
            <pc:sldMk cId="0" sldId="263"/>
            <ac:picMk id="19460" creationId="{00000000-0000-0000-0000-000000000000}"/>
          </ac:picMkLst>
        </pc:picChg>
        <pc:cxnChg chg="mod">
          <ac:chgData name="Nicolas Chourot" userId="b45d9d06-ac5c-4c96-83d2-dbd329685689" providerId="ADAL" clId="{AD78F494-EB96-4A00-A9BC-7BD68CA59DF6}" dt="2022-07-30T14:01:22.039" v="603"/>
          <ac:cxnSpMkLst>
            <pc:docMk/>
            <pc:sldMk cId="0" sldId="263"/>
            <ac:cxnSpMk id="15" creationId="{00000000-0000-0000-0000-000000000000}"/>
          </ac:cxnSpMkLst>
        </pc:cxnChg>
        <pc:cxnChg chg="mod">
          <ac:chgData name="Nicolas Chourot" userId="b45d9d06-ac5c-4c96-83d2-dbd329685689" providerId="ADAL" clId="{AD78F494-EB96-4A00-A9BC-7BD68CA59DF6}" dt="2022-07-30T14:01:22.039" v="603"/>
          <ac:cxnSpMkLst>
            <pc:docMk/>
            <pc:sldMk cId="0" sldId="263"/>
            <ac:cxnSpMk id="17" creationId="{00000000-0000-0000-0000-000000000000}"/>
          </ac:cxnSpMkLst>
        </pc:cxnChg>
        <pc:cxnChg chg="mod">
          <ac:chgData name="Nicolas Chourot" userId="b45d9d06-ac5c-4c96-83d2-dbd329685689" providerId="ADAL" clId="{AD78F494-EB96-4A00-A9BC-7BD68CA59DF6}" dt="2022-07-30T14:01:22.039" v="603"/>
          <ac:cxnSpMkLst>
            <pc:docMk/>
            <pc:sldMk cId="0" sldId="263"/>
            <ac:cxnSpMk id="18" creationId="{00000000-0000-0000-0000-000000000000}"/>
          </ac:cxnSpMkLst>
        </pc:cxnChg>
        <pc:cxnChg chg="mod">
          <ac:chgData name="Nicolas Chourot" userId="b45d9d06-ac5c-4c96-83d2-dbd329685689" providerId="ADAL" clId="{AD78F494-EB96-4A00-A9BC-7BD68CA59DF6}" dt="2022-07-30T14:01:22.039" v="603"/>
          <ac:cxnSpMkLst>
            <pc:docMk/>
            <pc:sldMk cId="0" sldId="263"/>
            <ac:cxnSpMk id="19" creationId="{00000000-0000-0000-0000-000000000000}"/>
          </ac:cxnSpMkLst>
        </pc:cxnChg>
        <pc:cxnChg chg="mod">
          <ac:chgData name="Nicolas Chourot" userId="b45d9d06-ac5c-4c96-83d2-dbd329685689" providerId="ADAL" clId="{AD78F494-EB96-4A00-A9BC-7BD68CA59DF6}" dt="2022-07-30T14:01:22.039" v="603"/>
          <ac:cxnSpMkLst>
            <pc:docMk/>
            <pc:sldMk cId="0" sldId="263"/>
            <ac:cxnSpMk id="20" creationId="{00000000-0000-0000-0000-000000000000}"/>
          </ac:cxnSpMkLst>
        </pc:cxnChg>
        <pc:cxnChg chg="mod">
          <ac:chgData name="Nicolas Chourot" userId="b45d9d06-ac5c-4c96-83d2-dbd329685689" providerId="ADAL" clId="{AD78F494-EB96-4A00-A9BC-7BD68CA59DF6}" dt="2022-07-30T14:01:22.039" v="603"/>
          <ac:cxnSpMkLst>
            <pc:docMk/>
            <pc:sldMk cId="0" sldId="263"/>
            <ac:cxnSpMk id="21" creationId="{00000000-0000-0000-0000-000000000000}"/>
          </ac:cxnSpMkLst>
        </pc:cxnChg>
        <pc:cxnChg chg="mod">
          <ac:chgData name="Nicolas Chourot" userId="b45d9d06-ac5c-4c96-83d2-dbd329685689" providerId="ADAL" clId="{AD78F494-EB96-4A00-A9BC-7BD68CA59DF6}" dt="2022-07-30T14:01:22.039" v="603"/>
          <ac:cxnSpMkLst>
            <pc:docMk/>
            <pc:sldMk cId="0" sldId="263"/>
            <ac:cxnSpMk id="24" creationId="{00000000-0000-0000-0000-000000000000}"/>
          </ac:cxnSpMkLst>
        </pc:cxnChg>
        <pc:cxnChg chg="mod">
          <ac:chgData name="Nicolas Chourot" userId="b45d9d06-ac5c-4c96-83d2-dbd329685689" providerId="ADAL" clId="{AD78F494-EB96-4A00-A9BC-7BD68CA59DF6}" dt="2022-07-30T14:01:22.039" v="603"/>
          <ac:cxnSpMkLst>
            <pc:docMk/>
            <pc:sldMk cId="0" sldId="263"/>
            <ac:cxnSpMk id="25" creationId="{00000000-0000-0000-0000-000000000000}"/>
          </ac:cxnSpMkLst>
        </pc:cxnChg>
        <pc:cxnChg chg="mod">
          <ac:chgData name="Nicolas Chourot" userId="b45d9d06-ac5c-4c96-83d2-dbd329685689" providerId="ADAL" clId="{AD78F494-EB96-4A00-A9BC-7BD68CA59DF6}" dt="2022-07-30T14:01:22.039" v="603"/>
          <ac:cxnSpMkLst>
            <pc:docMk/>
            <pc:sldMk cId="0" sldId="263"/>
            <ac:cxnSpMk id="26" creationId="{00000000-0000-0000-0000-000000000000}"/>
          </ac:cxnSpMkLst>
        </pc:cxnChg>
        <pc:cxnChg chg="mod">
          <ac:chgData name="Nicolas Chourot" userId="b45d9d06-ac5c-4c96-83d2-dbd329685689" providerId="ADAL" clId="{AD78F494-EB96-4A00-A9BC-7BD68CA59DF6}" dt="2022-07-30T14:01:22.039" v="603"/>
          <ac:cxnSpMkLst>
            <pc:docMk/>
            <pc:sldMk cId="0" sldId="263"/>
            <ac:cxnSpMk id="27" creationId="{00000000-0000-0000-0000-000000000000}"/>
          </ac:cxnSpMkLst>
        </pc:cxnChg>
      </pc:sldChg>
      <pc:sldChg chg="modSp">
        <pc:chgData name="Nicolas Chourot" userId="b45d9d06-ac5c-4c96-83d2-dbd329685689" providerId="ADAL" clId="{AD78F494-EB96-4A00-A9BC-7BD68CA59DF6}" dt="2022-07-30T14:01:22.039" v="603"/>
        <pc:sldMkLst>
          <pc:docMk/>
          <pc:sldMk cId="0" sldId="264"/>
        </pc:sldMkLst>
        <pc:spChg chg="mod">
          <ac:chgData name="Nicolas Chourot" userId="b45d9d06-ac5c-4c96-83d2-dbd329685689" providerId="ADAL" clId="{AD78F494-EB96-4A00-A9BC-7BD68CA59DF6}" dt="2022-07-30T14:01:22.039" v="603"/>
          <ac:spMkLst>
            <pc:docMk/>
            <pc:sldMk cId="0" sldId="264"/>
            <ac:spMk id="8" creationId="{00000000-0000-0000-0000-000000000000}"/>
          </ac:spMkLst>
        </pc:spChg>
        <pc:picChg chg="mod">
          <ac:chgData name="Nicolas Chourot" userId="b45d9d06-ac5c-4c96-83d2-dbd329685689" providerId="ADAL" clId="{AD78F494-EB96-4A00-A9BC-7BD68CA59DF6}" dt="2022-07-30T14:01:22.039" v="603"/>
          <ac:picMkLst>
            <pc:docMk/>
            <pc:sldMk cId="0" sldId="264"/>
            <ac:picMk id="20482" creationId="{00000000-0000-0000-0000-000000000000}"/>
          </ac:picMkLst>
        </pc:picChg>
        <pc:picChg chg="mod">
          <ac:chgData name="Nicolas Chourot" userId="b45d9d06-ac5c-4c96-83d2-dbd329685689" providerId="ADAL" clId="{AD78F494-EB96-4A00-A9BC-7BD68CA59DF6}" dt="2022-07-30T14:01:22.039" v="603"/>
          <ac:picMkLst>
            <pc:docMk/>
            <pc:sldMk cId="0" sldId="264"/>
            <ac:picMk id="20483" creationId="{00000000-0000-0000-0000-000000000000}"/>
          </ac:picMkLst>
        </pc:picChg>
        <pc:picChg chg="mod">
          <ac:chgData name="Nicolas Chourot" userId="b45d9d06-ac5c-4c96-83d2-dbd329685689" providerId="ADAL" clId="{AD78F494-EB96-4A00-A9BC-7BD68CA59DF6}" dt="2022-07-30T14:01:22.039" v="603"/>
          <ac:picMkLst>
            <pc:docMk/>
            <pc:sldMk cId="0" sldId="264"/>
            <ac:picMk id="20484" creationId="{00000000-0000-0000-0000-000000000000}"/>
          </ac:picMkLst>
        </pc:picChg>
        <pc:picChg chg="mod">
          <ac:chgData name="Nicolas Chourot" userId="b45d9d06-ac5c-4c96-83d2-dbd329685689" providerId="ADAL" clId="{AD78F494-EB96-4A00-A9BC-7BD68CA59DF6}" dt="2022-07-30T14:01:22.039" v="603"/>
          <ac:picMkLst>
            <pc:docMk/>
            <pc:sldMk cId="0" sldId="264"/>
            <ac:picMk id="20485" creationId="{00000000-0000-0000-0000-000000000000}"/>
          </ac:picMkLst>
        </pc:picChg>
      </pc:sldChg>
      <pc:sldChg chg="modSp">
        <pc:chgData name="Nicolas Chourot" userId="b45d9d06-ac5c-4c96-83d2-dbd329685689" providerId="ADAL" clId="{AD78F494-EB96-4A00-A9BC-7BD68CA59DF6}" dt="2022-07-30T14:01:22.039" v="603"/>
        <pc:sldMkLst>
          <pc:docMk/>
          <pc:sldMk cId="0" sldId="265"/>
        </pc:sldMkLst>
        <pc:picChg chg="mod">
          <ac:chgData name="Nicolas Chourot" userId="b45d9d06-ac5c-4c96-83d2-dbd329685689" providerId="ADAL" clId="{AD78F494-EB96-4A00-A9BC-7BD68CA59DF6}" dt="2022-07-30T14:01:22.039" v="603"/>
          <ac:picMkLst>
            <pc:docMk/>
            <pc:sldMk cId="0" sldId="265"/>
            <ac:picMk id="5" creationId="{00000000-0000-0000-0000-000000000000}"/>
          </ac:picMkLst>
        </pc:picChg>
        <pc:picChg chg="mod">
          <ac:chgData name="Nicolas Chourot" userId="b45d9d06-ac5c-4c96-83d2-dbd329685689" providerId="ADAL" clId="{AD78F494-EB96-4A00-A9BC-7BD68CA59DF6}" dt="2022-07-30T14:01:22.039" v="603"/>
          <ac:picMkLst>
            <pc:docMk/>
            <pc:sldMk cId="0" sldId="265"/>
            <ac:picMk id="21506" creationId="{00000000-0000-0000-0000-000000000000}"/>
          </ac:picMkLst>
        </pc:picChg>
        <pc:picChg chg="mod">
          <ac:chgData name="Nicolas Chourot" userId="b45d9d06-ac5c-4c96-83d2-dbd329685689" providerId="ADAL" clId="{AD78F494-EB96-4A00-A9BC-7BD68CA59DF6}" dt="2022-07-30T14:01:22.039" v="603"/>
          <ac:picMkLst>
            <pc:docMk/>
            <pc:sldMk cId="0" sldId="265"/>
            <ac:picMk id="21507" creationId="{00000000-0000-0000-0000-000000000000}"/>
          </ac:picMkLst>
        </pc:picChg>
        <pc:picChg chg="mod">
          <ac:chgData name="Nicolas Chourot" userId="b45d9d06-ac5c-4c96-83d2-dbd329685689" providerId="ADAL" clId="{AD78F494-EB96-4A00-A9BC-7BD68CA59DF6}" dt="2022-07-30T14:01:22.039" v="603"/>
          <ac:picMkLst>
            <pc:docMk/>
            <pc:sldMk cId="0" sldId="265"/>
            <ac:picMk id="21508" creationId="{00000000-0000-0000-0000-000000000000}"/>
          </ac:picMkLst>
        </pc:picChg>
      </pc:sldChg>
      <pc:sldChg chg="modSp">
        <pc:chgData name="Nicolas Chourot" userId="b45d9d06-ac5c-4c96-83d2-dbd329685689" providerId="ADAL" clId="{AD78F494-EB96-4A00-A9BC-7BD68CA59DF6}" dt="2022-07-30T14:01:22.039" v="603"/>
        <pc:sldMkLst>
          <pc:docMk/>
          <pc:sldMk cId="0" sldId="266"/>
        </pc:sldMkLst>
        <pc:spChg chg="mod">
          <ac:chgData name="Nicolas Chourot" userId="b45d9d06-ac5c-4c96-83d2-dbd329685689" providerId="ADAL" clId="{AD78F494-EB96-4A00-A9BC-7BD68CA59DF6}" dt="2022-07-30T14:01:22.039" v="603"/>
          <ac:spMkLst>
            <pc:docMk/>
            <pc:sldMk cId="0" sldId="266"/>
            <ac:spMk id="9" creationId="{00000000-0000-0000-0000-000000000000}"/>
          </ac:spMkLst>
        </pc:spChg>
        <pc:spChg chg="mod">
          <ac:chgData name="Nicolas Chourot" userId="b45d9d06-ac5c-4c96-83d2-dbd329685689" providerId="ADAL" clId="{AD78F494-EB96-4A00-A9BC-7BD68CA59DF6}" dt="2022-07-30T14:01:22.039" v="603"/>
          <ac:spMkLst>
            <pc:docMk/>
            <pc:sldMk cId="0" sldId="266"/>
            <ac:spMk id="10" creationId="{00000000-0000-0000-0000-000000000000}"/>
          </ac:spMkLst>
        </pc:spChg>
        <pc:spChg chg="mod">
          <ac:chgData name="Nicolas Chourot" userId="b45d9d06-ac5c-4c96-83d2-dbd329685689" providerId="ADAL" clId="{AD78F494-EB96-4A00-A9BC-7BD68CA59DF6}" dt="2022-07-30T14:01:22.039" v="603"/>
          <ac:spMkLst>
            <pc:docMk/>
            <pc:sldMk cId="0" sldId="266"/>
            <ac:spMk id="11" creationId="{00000000-0000-0000-0000-000000000000}"/>
          </ac:spMkLst>
        </pc:spChg>
        <pc:spChg chg="mod">
          <ac:chgData name="Nicolas Chourot" userId="b45d9d06-ac5c-4c96-83d2-dbd329685689" providerId="ADAL" clId="{AD78F494-EB96-4A00-A9BC-7BD68CA59DF6}" dt="2022-07-30T14:01:22.039" v="603"/>
          <ac:spMkLst>
            <pc:docMk/>
            <pc:sldMk cId="0" sldId="266"/>
            <ac:spMk id="12" creationId="{00000000-0000-0000-0000-000000000000}"/>
          </ac:spMkLst>
        </pc:spChg>
        <pc:spChg chg="mod">
          <ac:chgData name="Nicolas Chourot" userId="b45d9d06-ac5c-4c96-83d2-dbd329685689" providerId="ADAL" clId="{AD78F494-EB96-4A00-A9BC-7BD68CA59DF6}" dt="2022-07-30T14:01:22.039" v="603"/>
          <ac:spMkLst>
            <pc:docMk/>
            <pc:sldMk cId="0" sldId="266"/>
            <ac:spMk id="13" creationId="{00000000-0000-0000-0000-000000000000}"/>
          </ac:spMkLst>
        </pc:spChg>
        <pc:spChg chg="mod">
          <ac:chgData name="Nicolas Chourot" userId="b45d9d06-ac5c-4c96-83d2-dbd329685689" providerId="ADAL" clId="{AD78F494-EB96-4A00-A9BC-7BD68CA59DF6}" dt="2022-07-30T14:01:22.039" v="603"/>
          <ac:spMkLst>
            <pc:docMk/>
            <pc:sldMk cId="0" sldId="266"/>
            <ac:spMk id="14" creationId="{00000000-0000-0000-0000-000000000000}"/>
          </ac:spMkLst>
        </pc:spChg>
        <pc:grpChg chg="mod">
          <ac:chgData name="Nicolas Chourot" userId="b45d9d06-ac5c-4c96-83d2-dbd329685689" providerId="ADAL" clId="{AD78F494-EB96-4A00-A9BC-7BD68CA59DF6}" dt="2022-07-30T14:01:22.039" v="603"/>
          <ac:grpSpMkLst>
            <pc:docMk/>
            <pc:sldMk cId="0" sldId="266"/>
            <ac:grpSpMk id="6" creationId="{00000000-0000-0000-0000-000000000000}"/>
          </ac:grpSpMkLst>
        </pc:grpChg>
        <pc:picChg chg="mod">
          <ac:chgData name="Nicolas Chourot" userId="b45d9d06-ac5c-4c96-83d2-dbd329685689" providerId="ADAL" clId="{AD78F494-EB96-4A00-A9BC-7BD68CA59DF6}" dt="2022-07-30T14:01:22.039" v="603"/>
          <ac:picMkLst>
            <pc:docMk/>
            <pc:sldMk cId="0" sldId="266"/>
            <ac:picMk id="7" creationId="{00000000-0000-0000-0000-000000000000}"/>
          </ac:picMkLst>
        </pc:picChg>
        <pc:picChg chg="mod">
          <ac:chgData name="Nicolas Chourot" userId="b45d9d06-ac5c-4c96-83d2-dbd329685689" providerId="ADAL" clId="{AD78F494-EB96-4A00-A9BC-7BD68CA59DF6}" dt="2022-07-30T14:01:22.039" v="603"/>
          <ac:picMkLst>
            <pc:docMk/>
            <pc:sldMk cId="0" sldId="266"/>
            <ac:picMk id="8" creationId="{00000000-0000-0000-0000-000000000000}"/>
          </ac:picMkLst>
        </pc:picChg>
        <pc:picChg chg="mod">
          <ac:chgData name="Nicolas Chourot" userId="b45d9d06-ac5c-4c96-83d2-dbd329685689" providerId="ADAL" clId="{AD78F494-EB96-4A00-A9BC-7BD68CA59DF6}" dt="2022-07-30T14:01:22.039" v="603"/>
          <ac:picMkLst>
            <pc:docMk/>
            <pc:sldMk cId="0" sldId="266"/>
            <ac:picMk id="15" creationId="{00000000-0000-0000-0000-000000000000}"/>
          </ac:picMkLst>
        </pc:picChg>
        <pc:picChg chg="mod">
          <ac:chgData name="Nicolas Chourot" userId="b45d9d06-ac5c-4c96-83d2-dbd329685689" providerId="ADAL" clId="{AD78F494-EB96-4A00-A9BC-7BD68CA59DF6}" dt="2022-07-30T14:01:22.039" v="603"/>
          <ac:picMkLst>
            <pc:docMk/>
            <pc:sldMk cId="0" sldId="266"/>
            <ac:picMk id="16" creationId="{00000000-0000-0000-0000-000000000000}"/>
          </ac:picMkLst>
        </pc:picChg>
        <pc:picChg chg="mod">
          <ac:chgData name="Nicolas Chourot" userId="b45d9d06-ac5c-4c96-83d2-dbd329685689" providerId="ADAL" clId="{AD78F494-EB96-4A00-A9BC-7BD68CA59DF6}" dt="2022-07-30T14:01:22.039" v="603"/>
          <ac:picMkLst>
            <pc:docMk/>
            <pc:sldMk cId="0" sldId="266"/>
            <ac:picMk id="22530" creationId="{00000000-0000-0000-0000-000000000000}"/>
          </ac:picMkLst>
        </pc:picChg>
        <pc:picChg chg="mod">
          <ac:chgData name="Nicolas Chourot" userId="b45d9d06-ac5c-4c96-83d2-dbd329685689" providerId="ADAL" clId="{AD78F494-EB96-4A00-A9BC-7BD68CA59DF6}" dt="2022-07-30T14:01:22.039" v="603"/>
          <ac:picMkLst>
            <pc:docMk/>
            <pc:sldMk cId="0" sldId="266"/>
            <ac:picMk id="22531" creationId="{00000000-0000-0000-0000-000000000000}"/>
          </ac:picMkLst>
        </pc:picChg>
        <pc:cxnChg chg="mod">
          <ac:chgData name="Nicolas Chourot" userId="b45d9d06-ac5c-4c96-83d2-dbd329685689" providerId="ADAL" clId="{AD78F494-EB96-4A00-A9BC-7BD68CA59DF6}" dt="2022-07-30T14:01:22.039" v="603"/>
          <ac:cxnSpMkLst>
            <pc:docMk/>
            <pc:sldMk cId="0" sldId="266"/>
            <ac:cxnSpMk id="17" creationId="{00000000-0000-0000-0000-000000000000}"/>
          </ac:cxnSpMkLst>
        </pc:cxnChg>
        <pc:cxnChg chg="mod">
          <ac:chgData name="Nicolas Chourot" userId="b45d9d06-ac5c-4c96-83d2-dbd329685689" providerId="ADAL" clId="{AD78F494-EB96-4A00-A9BC-7BD68CA59DF6}" dt="2022-07-30T14:01:22.039" v="603"/>
          <ac:cxnSpMkLst>
            <pc:docMk/>
            <pc:sldMk cId="0" sldId="266"/>
            <ac:cxnSpMk id="18" creationId="{00000000-0000-0000-0000-000000000000}"/>
          </ac:cxnSpMkLst>
        </pc:cxnChg>
        <pc:cxnChg chg="mod">
          <ac:chgData name="Nicolas Chourot" userId="b45d9d06-ac5c-4c96-83d2-dbd329685689" providerId="ADAL" clId="{AD78F494-EB96-4A00-A9BC-7BD68CA59DF6}" dt="2022-07-30T14:01:22.039" v="603"/>
          <ac:cxnSpMkLst>
            <pc:docMk/>
            <pc:sldMk cId="0" sldId="266"/>
            <ac:cxnSpMk id="19" creationId="{00000000-0000-0000-0000-000000000000}"/>
          </ac:cxnSpMkLst>
        </pc:cxnChg>
        <pc:cxnChg chg="mod">
          <ac:chgData name="Nicolas Chourot" userId="b45d9d06-ac5c-4c96-83d2-dbd329685689" providerId="ADAL" clId="{AD78F494-EB96-4A00-A9BC-7BD68CA59DF6}" dt="2022-07-30T14:01:22.039" v="603"/>
          <ac:cxnSpMkLst>
            <pc:docMk/>
            <pc:sldMk cId="0" sldId="266"/>
            <ac:cxnSpMk id="20" creationId="{00000000-0000-0000-0000-000000000000}"/>
          </ac:cxnSpMkLst>
        </pc:cxnChg>
        <pc:cxnChg chg="mod">
          <ac:chgData name="Nicolas Chourot" userId="b45d9d06-ac5c-4c96-83d2-dbd329685689" providerId="ADAL" clId="{AD78F494-EB96-4A00-A9BC-7BD68CA59DF6}" dt="2022-07-30T14:01:22.039" v="603"/>
          <ac:cxnSpMkLst>
            <pc:docMk/>
            <pc:sldMk cId="0" sldId="266"/>
            <ac:cxnSpMk id="21" creationId="{00000000-0000-0000-0000-000000000000}"/>
          </ac:cxnSpMkLst>
        </pc:cxnChg>
        <pc:cxnChg chg="mod">
          <ac:chgData name="Nicolas Chourot" userId="b45d9d06-ac5c-4c96-83d2-dbd329685689" providerId="ADAL" clId="{AD78F494-EB96-4A00-A9BC-7BD68CA59DF6}" dt="2022-07-30T14:01:22.039" v="603"/>
          <ac:cxnSpMkLst>
            <pc:docMk/>
            <pc:sldMk cId="0" sldId="266"/>
            <ac:cxnSpMk id="22" creationId="{00000000-0000-0000-0000-000000000000}"/>
          </ac:cxnSpMkLst>
        </pc:cxnChg>
        <pc:cxnChg chg="mod">
          <ac:chgData name="Nicolas Chourot" userId="b45d9d06-ac5c-4c96-83d2-dbd329685689" providerId="ADAL" clId="{AD78F494-EB96-4A00-A9BC-7BD68CA59DF6}" dt="2022-07-30T14:01:22.039" v="603"/>
          <ac:cxnSpMkLst>
            <pc:docMk/>
            <pc:sldMk cId="0" sldId="266"/>
            <ac:cxnSpMk id="23" creationId="{00000000-0000-0000-0000-000000000000}"/>
          </ac:cxnSpMkLst>
        </pc:cxnChg>
        <pc:cxnChg chg="mod">
          <ac:chgData name="Nicolas Chourot" userId="b45d9d06-ac5c-4c96-83d2-dbd329685689" providerId="ADAL" clId="{AD78F494-EB96-4A00-A9BC-7BD68CA59DF6}" dt="2022-07-30T14:01:22.039" v="603"/>
          <ac:cxnSpMkLst>
            <pc:docMk/>
            <pc:sldMk cId="0" sldId="266"/>
            <ac:cxnSpMk id="24" creationId="{00000000-0000-0000-0000-000000000000}"/>
          </ac:cxnSpMkLst>
        </pc:cxnChg>
        <pc:cxnChg chg="mod">
          <ac:chgData name="Nicolas Chourot" userId="b45d9d06-ac5c-4c96-83d2-dbd329685689" providerId="ADAL" clId="{AD78F494-EB96-4A00-A9BC-7BD68CA59DF6}" dt="2022-07-30T14:01:22.039" v="603"/>
          <ac:cxnSpMkLst>
            <pc:docMk/>
            <pc:sldMk cId="0" sldId="266"/>
            <ac:cxnSpMk id="25" creationId="{00000000-0000-0000-0000-000000000000}"/>
          </ac:cxnSpMkLst>
        </pc:cxnChg>
        <pc:cxnChg chg="mod">
          <ac:chgData name="Nicolas Chourot" userId="b45d9d06-ac5c-4c96-83d2-dbd329685689" providerId="ADAL" clId="{AD78F494-EB96-4A00-A9BC-7BD68CA59DF6}" dt="2022-07-30T14:01:22.039" v="603"/>
          <ac:cxnSpMkLst>
            <pc:docMk/>
            <pc:sldMk cId="0" sldId="266"/>
            <ac:cxnSpMk id="26" creationId="{00000000-0000-0000-0000-000000000000}"/>
          </ac:cxnSpMkLst>
        </pc:cxnChg>
      </pc:sldChg>
      <pc:sldChg chg="addSp modSp mod modAnim">
        <pc:chgData name="Nicolas Chourot" userId="b45d9d06-ac5c-4c96-83d2-dbd329685689" providerId="ADAL" clId="{AD78F494-EB96-4A00-A9BC-7BD68CA59DF6}" dt="2022-08-18T20:37:58.095" v="8954" actId="207"/>
        <pc:sldMkLst>
          <pc:docMk/>
          <pc:sldMk cId="0" sldId="267"/>
        </pc:sldMkLst>
        <pc:spChg chg="mod">
          <ac:chgData name="Nicolas Chourot" userId="b45d9d06-ac5c-4c96-83d2-dbd329685689" providerId="ADAL" clId="{AD78F494-EB96-4A00-A9BC-7BD68CA59DF6}" dt="2022-08-01T13:31:01.879" v="2356" actId="20577"/>
          <ac:spMkLst>
            <pc:docMk/>
            <pc:sldMk cId="0" sldId="267"/>
            <ac:spMk id="2" creationId="{00000000-0000-0000-0000-000000000000}"/>
          </ac:spMkLst>
        </pc:spChg>
        <pc:spChg chg="mod">
          <ac:chgData name="Nicolas Chourot" userId="b45d9d06-ac5c-4c96-83d2-dbd329685689" providerId="ADAL" clId="{AD78F494-EB96-4A00-A9BC-7BD68CA59DF6}" dt="2022-08-02T15:52:27.950" v="6442" actId="1076"/>
          <ac:spMkLst>
            <pc:docMk/>
            <pc:sldMk cId="0" sldId="267"/>
            <ac:spMk id="4" creationId="{00000000-0000-0000-0000-000000000000}"/>
          </ac:spMkLst>
        </pc:spChg>
        <pc:spChg chg="mod">
          <ac:chgData name="Nicolas Chourot" userId="b45d9d06-ac5c-4c96-83d2-dbd329685689" providerId="ADAL" clId="{AD78F494-EB96-4A00-A9BC-7BD68CA59DF6}" dt="2022-08-02T15:52:37.876" v="6447" actId="1036"/>
          <ac:spMkLst>
            <pc:docMk/>
            <pc:sldMk cId="0" sldId="267"/>
            <ac:spMk id="5" creationId="{00000000-0000-0000-0000-000000000000}"/>
          </ac:spMkLst>
        </pc:spChg>
        <pc:spChg chg="add mod">
          <ac:chgData name="Nicolas Chourot" userId="b45d9d06-ac5c-4c96-83d2-dbd329685689" providerId="ADAL" clId="{AD78F494-EB96-4A00-A9BC-7BD68CA59DF6}" dt="2022-08-02T15:52:37.876" v="6447" actId="1036"/>
          <ac:spMkLst>
            <pc:docMk/>
            <pc:sldMk cId="0" sldId="267"/>
            <ac:spMk id="6" creationId="{C279F863-2A36-641E-A054-CE1338C23AD6}"/>
          </ac:spMkLst>
        </pc:spChg>
        <pc:spChg chg="mod">
          <ac:chgData name="Nicolas Chourot" userId="b45d9d06-ac5c-4c96-83d2-dbd329685689" providerId="ADAL" clId="{AD78F494-EB96-4A00-A9BC-7BD68CA59DF6}" dt="2022-08-18T20:34:26.406" v="8908" actId="113"/>
          <ac:spMkLst>
            <pc:docMk/>
            <pc:sldMk cId="0" sldId="267"/>
            <ac:spMk id="8" creationId="{00000000-0000-0000-0000-000000000000}"/>
          </ac:spMkLst>
        </pc:spChg>
        <pc:spChg chg="mod">
          <ac:chgData name="Nicolas Chourot" userId="b45d9d06-ac5c-4c96-83d2-dbd329685689" providerId="ADAL" clId="{AD78F494-EB96-4A00-A9BC-7BD68CA59DF6}" dt="2022-08-18T20:37:58.095" v="8954" actId="207"/>
          <ac:spMkLst>
            <pc:docMk/>
            <pc:sldMk cId="0" sldId="267"/>
            <ac:spMk id="9" creationId="{00000000-0000-0000-0000-000000000000}"/>
          </ac:spMkLst>
        </pc:spChg>
        <pc:cxnChg chg="mod">
          <ac:chgData name="Nicolas Chourot" userId="b45d9d06-ac5c-4c96-83d2-dbd329685689" providerId="ADAL" clId="{AD78F494-EB96-4A00-A9BC-7BD68CA59DF6}" dt="2022-08-02T15:52:37.876" v="6447" actId="1036"/>
          <ac:cxnSpMkLst>
            <pc:docMk/>
            <pc:sldMk cId="0" sldId="267"/>
            <ac:cxnSpMk id="7" creationId="{00000000-0000-0000-0000-000000000000}"/>
          </ac:cxnSpMkLst>
        </pc:cxnChg>
      </pc:sldChg>
      <pc:sldChg chg="addSp delSp modSp add del mod">
        <pc:chgData name="Nicolas Chourot" userId="b45d9d06-ac5c-4c96-83d2-dbd329685689" providerId="ADAL" clId="{AD78F494-EB96-4A00-A9BC-7BD68CA59DF6}" dt="2022-07-26T14:20:01.477" v="105" actId="47"/>
        <pc:sldMkLst>
          <pc:docMk/>
          <pc:sldMk cId="0" sldId="268"/>
        </pc:sldMkLst>
        <pc:spChg chg="del">
          <ac:chgData name="Nicolas Chourot" userId="b45d9d06-ac5c-4c96-83d2-dbd329685689" providerId="ADAL" clId="{AD78F494-EB96-4A00-A9BC-7BD68CA59DF6}" dt="2022-07-26T14:18:55.597" v="84" actId="21"/>
          <ac:spMkLst>
            <pc:docMk/>
            <pc:sldMk cId="0" sldId="268"/>
            <ac:spMk id="2" creationId="{00000000-0000-0000-0000-000000000000}"/>
          </ac:spMkLst>
        </pc:spChg>
        <pc:spChg chg="add mod">
          <ac:chgData name="Nicolas Chourot" userId="b45d9d06-ac5c-4c96-83d2-dbd329685689" providerId="ADAL" clId="{AD78F494-EB96-4A00-A9BC-7BD68CA59DF6}" dt="2022-07-26T14:18:55.597" v="84" actId="21"/>
          <ac:spMkLst>
            <pc:docMk/>
            <pc:sldMk cId="0" sldId="268"/>
            <ac:spMk id="4" creationId="{8DA18814-D0EE-4876-9BC7-C675063454D1}"/>
          </ac:spMkLst>
        </pc:spChg>
        <pc:picChg chg="mod">
          <ac:chgData name="Nicolas Chourot" userId="b45d9d06-ac5c-4c96-83d2-dbd329685689" providerId="ADAL" clId="{AD78F494-EB96-4A00-A9BC-7BD68CA59DF6}" dt="2022-07-26T14:13:50.671" v="53" actId="1076"/>
          <ac:picMkLst>
            <pc:docMk/>
            <pc:sldMk cId="0" sldId="268"/>
            <ac:picMk id="16" creationId="{00000000-0000-0000-0000-000000000000}"/>
          </ac:picMkLst>
        </pc:picChg>
        <pc:picChg chg="mod">
          <ac:chgData name="Nicolas Chourot" userId="b45d9d06-ac5c-4c96-83d2-dbd329685689" providerId="ADAL" clId="{AD78F494-EB96-4A00-A9BC-7BD68CA59DF6}" dt="2022-07-26T13:59:19.861" v="52" actId="1076"/>
          <ac:picMkLst>
            <pc:docMk/>
            <pc:sldMk cId="0" sldId="268"/>
            <ac:picMk id="23556" creationId="{00000000-0000-0000-0000-000000000000}"/>
          </ac:picMkLst>
        </pc:picChg>
      </pc:sldChg>
      <pc:sldChg chg="modSp">
        <pc:chgData name="Nicolas Chourot" userId="b45d9d06-ac5c-4c96-83d2-dbd329685689" providerId="ADAL" clId="{AD78F494-EB96-4A00-A9BC-7BD68CA59DF6}" dt="2022-07-30T14:01:22.039" v="603"/>
        <pc:sldMkLst>
          <pc:docMk/>
          <pc:sldMk cId="0" sldId="269"/>
        </pc:sldMkLst>
        <pc:spChg chg="mod">
          <ac:chgData name="Nicolas Chourot" userId="b45d9d06-ac5c-4c96-83d2-dbd329685689" providerId="ADAL" clId="{AD78F494-EB96-4A00-A9BC-7BD68CA59DF6}" dt="2022-07-30T14:01:22.039" v="603"/>
          <ac:spMkLst>
            <pc:docMk/>
            <pc:sldMk cId="0" sldId="269"/>
            <ac:spMk id="4" creationId="{00000000-0000-0000-0000-000000000000}"/>
          </ac:spMkLst>
        </pc:spChg>
        <pc:spChg chg="mod">
          <ac:chgData name="Nicolas Chourot" userId="b45d9d06-ac5c-4c96-83d2-dbd329685689" providerId="ADAL" clId="{AD78F494-EB96-4A00-A9BC-7BD68CA59DF6}" dt="2022-07-30T14:01:22.039" v="603"/>
          <ac:spMkLst>
            <pc:docMk/>
            <pc:sldMk cId="0" sldId="269"/>
            <ac:spMk id="5" creationId="{00000000-0000-0000-0000-000000000000}"/>
          </ac:spMkLst>
        </pc:spChg>
        <pc:spChg chg="mod">
          <ac:chgData name="Nicolas Chourot" userId="b45d9d06-ac5c-4c96-83d2-dbd329685689" providerId="ADAL" clId="{AD78F494-EB96-4A00-A9BC-7BD68CA59DF6}" dt="2022-07-30T14:01:22.039" v="603"/>
          <ac:spMkLst>
            <pc:docMk/>
            <pc:sldMk cId="0" sldId="269"/>
            <ac:spMk id="6" creationId="{00000000-0000-0000-0000-000000000000}"/>
          </ac:spMkLst>
        </pc:spChg>
        <pc:spChg chg="mod">
          <ac:chgData name="Nicolas Chourot" userId="b45d9d06-ac5c-4c96-83d2-dbd329685689" providerId="ADAL" clId="{AD78F494-EB96-4A00-A9BC-7BD68CA59DF6}" dt="2022-07-30T14:01:22.039" v="603"/>
          <ac:spMkLst>
            <pc:docMk/>
            <pc:sldMk cId="0" sldId="269"/>
            <ac:spMk id="7" creationId="{00000000-0000-0000-0000-000000000000}"/>
          </ac:spMkLst>
        </pc:spChg>
        <pc:spChg chg="mod">
          <ac:chgData name="Nicolas Chourot" userId="b45d9d06-ac5c-4c96-83d2-dbd329685689" providerId="ADAL" clId="{AD78F494-EB96-4A00-A9BC-7BD68CA59DF6}" dt="2022-07-30T14:01:22.039" v="603"/>
          <ac:spMkLst>
            <pc:docMk/>
            <pc:sldMk cId="0" sldId="269"/>
            <ac:spMk id="8" creationId="{00000000-0000-0000-0000-000000000000}"/>
          </ac:spMkLst>
        </pc:spChg>
        <pc:spChg chg="mod">
          <ac:chgData name="Nicolas Chourot" userId="b45d9d06-ac5c-4c96-83d2-dbd329685689" providerId="ADAL" clId="{AD78F494-EB96-4A00-A9BC-7BD68CA59DF6}" dt="2022-07-30T14:01:22.039" v="603"/>
          <ac:spMkLst>
            <pc:docMk/>
            <pc:sldMk cId="0" sldId="269"/>
            <ac:spMk id="9" creationId="{00000000-0000-0000-0000-000000000000}"/>
          </ac:spMkLst>
        </pc:spChg>
        <pc:spChg chg="mod">
          <ac:chgData name="Nicolas Chourot" userId="b45d9d06-ac5c-4c96-83d2-dbd329685689" providerId="ADAL" clId="{AD78F494-EB96-4A00-A9BC-7BD68CA59DF6}" dt="2022-07-30T14:01:22.039" v="603"/>
          <ac:spMkLst>
            <pc:docMk/>
            <pc:sldMk cId="0" sldId="269"/>
            <ac:spMk id="10" creationId="{00000000-0000-0000-0000-000000000000}"/>
          </ac:spMkLst>
        </pc:spChg>
        <pc:spChg chg="mod">
          <ac:chgData name="Nicolas Chourot" userId="b45d9d06-ac5c-4c96-83d2-dbd329685689" providerId="ADAL" clId="{AD78F494-EB96-4A00-A9BC-7BD68CA59DF6}" dt="2022-07-30T14:01:22.039" v="603"/>
          <ac:spMkLst>
            <pc:docMk/>
            <pc:sldMk cId="0" sldId="269"/>
            <ac:spMk id="11" creationId="{00000000-0000-0000-0000-000000000000}"/>
          </ac:spMkLst>
        </pc:spChg>
        <pc:spChg chg="mod">
          <ac:chgData name="Nicolas Chourot" userId="b45d9d06-ac5c-4c96-83d2-dbd329685689" providerId="ADAL" clId="{AD78F494-EB96-4A00-A9BC-7BD68CA59DF6}" dt="2022-07-30T14:01:22.039" v="603"/>
          <ac:spMkLst>
            <pc:docMk/>
            <pc:sldMk cId="0" sldId="269"/>
            <ac:spMk id="12" creationId="{00000000-0000-0000-0000-000000000000}"/>
          </ac:spMkLst>
        </pc:spChg>
        <pc:spChg chg="mod">
          <ac:chgData name="Nicolas Chourot" userId="b45d9d06-ac5c-4c96-83d2-dbd329685689" providerId="ADAL" clId="{AD78F494-EB96-4A00-A9BC-7BD68CA59DF6}" dt="2022-07-30T14:01:22.039" v="603"/>
          <ac:spMkLst>
            <pc:docMk/>
            <pc:sldMk cId="0" sldId="269"/>
            <ac:spMk id="13" creationId="{00000000-0000-0000-0000-000000000000}"/>
          </ac:spMkLst>
        </pc:spChg>
        <pc:spChg chg="mod">
          <ac:chgData name="Nicolas Chourot" userId="b45d9d06-ac5c-4c96-83d2-dbd329685689" providerId="ADAL" clId="{AD78F494-EB96-4A00-A9BC-7BD68CA59DF6}" dt="2022-07-30T14:01:22.039" v="603"/>
          <ac:spMkLst>
            <pc:docMk/>
            <pc:sldMk cId="0" sldId="269"/>
            <ac:spMk id="52" creationId="{00000000-0000-0000-0000-000000000000}"/>
          </ac:spMkLst>
        </pc:spChg>
        <pc:spChg chg="mod">
          <ac:chgData name="Nicolas Chourot" userId="b45d9d06-ac5c-4c96-83d2-dbd329685689" providerId="ADAL" clId="{AD78F494-EB96-4A00-A9BC-7BD68CA59DF6}" dt="2022-07-30T14:01:22.039" v="603"/>
          <ac:spMkLst>
            <pc:docMk/>
            <pc:sldMk cId="0" sldId="269"/>
            <ac:spMk id="108" creationId="{00000000-0000-0000-0000-000000000000}"/>
          </ac:spMkLst>
        </pc:spChg>
        <pc:grpChg chg="mod">
          <ac:chgData name="Nicolas Chourot" userId="b45d9d06-ac5c-4c96-83d2-dbd329685689" providerId="ADAL" clId="{AD78F494-EB96-4A00-A9BC-7BD68CA59DF6}" dt="2022-07-30T14:01:22.039" v="603"/>
          <ac:grpSpMkLst>
            <pc:docMk/>
            <pc:sldMk cId="0" sldId="269"/>
            <ac:grpSpMk id="50" creationId="{00000000-0000-0000-0000-000000000000}"/>
          </ac:grpSpMkLst>
        </pc:grpChg>
        <pc:cxnChg chg="mod">
          <ac:chgData name="Nicolas Chourot" userId="b45d9d06-ac5c-4c96-83d2-dbd329685689" providerId="ADAL" clId="{AD78F494-EB96-4A00-A9BC-7BD68CA59DF6}" dt="2022-07-30T14:01:22.039" v="603"/>
          <ac:cxnSpMkLst>
            <pc:docMk/>
            <pc:sldMk cId="0" sldId="269"/>
            <ac:cxnSpMk id="15" creationId="{00000000-0000-0000-0000-000000000000}"/>
          </ac:cxnSpMkLst>
        </pc:cxnChg>
        <pc:cxnChg chg="mod">
          <ac:chgData name="Nicolas Chourot" userId="b45d9d06-ac5c-4c96-83d2-dbd329685689" providerId="ADAL" clId="{AD78F494-EB96-4A00-A9BC-7BD68CA59DF6}" dt="2022-07-30T14:01:22.039" v="603"/>
          <ac:cxnSpMkLst>
            <pc:docMk/>
            <pc:sldMk cId="0" sldId="269"/>
            <ac:cxnSpMk id="17" creationId="{00000000-0000-0000-0000-000000000000}"/>
          </ac:cxnSpMkLst>
        </pc:cxnChg>
        <pc:cxnChg chg="mod">
          <ac:chgData name="Nicolas Chourot" userId="b45d9d06-ac5c-4c96-83d2-dbd329685689" providerId="ADAL" clId="{AD78F494-EB96-4A00-A9BC-7BD68CA59DF6}" dt="2022-07-30T14:01:22.039" v="603"/>
          <ac:cxnSpMkLst>
            <pc:docMk/>
            <pc:sldMk cId="0" sldId="269"/>
            <ac:cxnSpMk id="19" creationId="{00000000-0000-0000-0000-000000000000}"/>
          </ac:cxnSpMkLst>
        </pc:cxnChg>
        <pc:cxnChg chg="mod">
          <ac:chgData name="Nicolas Chourot" userId="b45d9d06-ac5c-4c96-83d2-dbd329685689" providerId="ADAL" clId="{AD78F494-EB96-4A00-A9BC-7BD68CA59DF6}" dt="2022-07-30T14:01:22.039" v="603"/>
          <ac:cxnSpMkLst>
            <pc:docMk/>
            <pc:sldMk cId="0" sldId="269"/>
            <ac:cxnSpMk id="21" creationId="{00000000-0000-0000-0000-000000000000}"/>
          </ac:cxnSpMkLst>
        </pc:cxnChg>
        <pc:cxnChg chg="mod">
          <ac:chgData name="Nicolas Chourot" userId="b45d9d06-ac5c-4c96-83d2-dbd329685689" providerId="ADAL" clId="{AD78F494-EB96-4A00-A9BC-7BD68CA59DF6}" dt="2022-07-30T14:01:22.039" v="603"/>
          <ac:cxnSpMkLst>
            <pc:docMk/>
            <pc:sldMk cId="0" sldId="269"/>
            <ac:cxnSpMk id="24" creationId="{00000000-0000-0000-0000-000000000000}"/>
          </ac:cxnSpMkLst>
        </pc:cxnChg>
        <pc:cxnChg chg="mod">
          <ac:chgData name="Nicolas Chourot" userId="b45d9d06-ac5c-4c96-83d2-dbd329685689" providerId="ADAL" clId="{AD78F494-EB96-4A00-A9BC-7BD68CA59DF6}" dt="2022-07-30T14:01:22.039" v="603"/>
          <ac:cxnSpMkLst>
            <pc:docMk/>
            <pc:sldMk cId="0" sldId="269"/>
            <ac:cxnSpMk id="26" creationId="{00000000-0000-0000-0000-000000000000}"/>
          </ac:cxnSpMkLst>
        </pc:cxnChg>
        <pc:cxnChg chg="mod">
          <ac:chgData name="Nicolas Chourot" userId="b45d9d06-ac5c-4c96-83d2-dbd329685689" providerId="ADAL" clId="{AD78F494-EB96-4A00-A9BC-7BD68CA59DF6}" dt="2022-07-30T14:01:22.039" v="603"/>
          <ac:cxnSpMkLst>
            <pc:docMk/>
            <pc:sldMk cId="0" sldId="269"/>
            <ac:cxnSpMk id="28" creationId="{00000000-0000-0000-0000-000000000000}"/>
          </ac:cxnSpMkLst>
        </pc:cxnChg>
        <pc:cxnChg chg="mod">
          <ac:chgData name="Nicolas Chourot" userId="b45d9d06-ac5c-4c96-83d2-dbd329685689" providerId="ADAL" clId="{AD78F494-EB96-4A00-A9BC-7BD68CA59DF6}" dt="2022-07-30T14:01:22.039" v="603"/>
          <ac:cxnSpMkLst>
            <pc:docMk/>
            <pc:sldMk cId="0" sldId="269"/>
            <ac:cxnSpMk id="30" creationId="{00000000-0000-0000-0000-000000000000}"/>
          </ac:cxnSpMkLst>
        </pc:cxnChg>
        <pc:cxnChg chg="mod">
          <ac:chgData name="Nicolas Chourot" userId="b45d9d06-ac5c-4c96-83d2-dbd329685689" providerId="ADAL" clId="{AD78F494-EB96-4A00-A9BC-7BD68CA59DF6}" dt="2022-07-30T14:01:22.039" v="603"/>
          <ac:cxnSpMkLst>
            <pc:docMk/>
            <pc:sldMk cId="0" sldId="269"/>
            <ac:cxnSpMk id="32" creationId="{00000000-0000-0000-0000-000000000000}"/>
          </ac:cxnSpMkLst>
        </pc:cxnChg>
        <pc:cxnChg chg="mod">
          <ac:chgData name="Nicolas Chourot" userId="b45d9d06-ac5c-4c96-83d2-dbd329685689" providerId="ADAL" clId="{AD78F494-EB96-4A00-A9BC-7BD68CA59DF6}" dt="2022-07-30T14:01:22.039" v="603"/>
          <ac:cxnSpMkLst>
            <pc:docMk/>
            <pc:sldMk cId="0" sldId="269"/>
            <ac:cxnSpMk id="34" creationId="{00000000-0000-0000-0000-000000000000}"/>
          </ac:cxnSpMkLst>
        </pc:cxnChg>
        <pc:cxnChg chg="mod">
          <ac:chgData name="Nicolas Chourot" userId="b45d9d06-ac5c-4c96-83d2-dbd329685689" providerId="ADAL" clId="{AD78F494-EB96-4A00-A9BC-7BD68CA59DF6}" dt="2022-07-30T14:01:22.039" v="603"/>
          <ac:cxnSpMkLst>
            <pc:docMk/>
            <pc:sldMk cId="0" sldId="269"/>
            <ac:cxnSpMk id="36" creationId="{00000000-0000-0000-0000-000000000000}"/>
          </ac:cxnSpMkLst>
        </pc:cxnChg>
        <pc:cxnChg chg="mod">
          <ac:chgData name="Nicolas Chourot" userId="b45d9d06-ac5c-4c96-83d2-dbd329685689" providerId="ADAL" clId="{AD78F494-EB96-4A00-A9BC-7BD68CA59DF6}" dt="2022-07-30T14:01:22.039" v="603"/>
          <ac:cxnSpMkLst>
            <pc:docMk/>
            <pc:sldMk cId="0" sldId="269"/>
            <ac:cxnSpMk id="38" creationId="{00000000-0000-0000-0000-000000000000}"/>
          </ac:cxnSpMkLst>
        </pc:cxnChg>
        <pc:cxnChg chg="mod">
          <ac:chgData name="Nicolas Chourot" userId="b45d9d06-ac5c-4c96-83d2-dbd329685689" providerId="ADAL" clId="{AD78F494-EB96-4A00-A9BC-7BD68CA59DF6}" dt="2022-07-30T14:01:22.039" v="603"/>
          <ac:cxnSpMkLst>
            <pc:docMk/>
            <pc:sldMk cId="0" sldId="269"/>
            <ac:cxnSpMk id="40" creationId="{00000000-0000-0000-0000-000000000000}"/>
          </ac:cxnSpMkLst>
        </pc:cxnChg>
        <pc:cxnChg chg="mod">
          <ac:chgData name="Nicolas Chourot" userId="b45d9d06-ac5c-4c96-83d2-dbd329685689" providerId="ADAL" clId="{AD78F494-EB96-4A00-A9BC-7BD68CA59DF6}" dt="2022-07-30T14:01:22.039" v="603"/>
          <ac:cxnSpMkLst>
            <pc:docMk/>
            <pc:sldMk cId="0" sldId="269"/>
            <ac:cxnSpMk id="42" creationId="{00000000-0000-0000-0000-000000000000}"/>
          </ac:cxnSpMkLst>
        </pc:cxnChg>
        <pc:cxnChg chg="mod">
          <ac:chgData name="Nicolas Chourot" userId="b45d9d06-ac5c-4c96-83d2-dbd329685689" providerId="ADAL" clId="{AD78F494-EB96-4A00-A9BC-7BD68CA59DF6}" dt="2022-07-30T14:01:22.039" v="603"/>
          <ac:cxnSpMkLst>
            <pc:docMk/>
            <pc:sldMk cId="0" sldId="269"/>
            <ac:cxnSpMk id="44" creationId="{00000000-0000-0000-0000-000000000000}"/>
          </ac:cxnSpMkLst>
        </pc:cxnChg>
      </pc:sldChg>
      <pc:sldChg chg="addSp delSp modSp mod">
        <pc:chgData name="Nicolas Chourot" userId="b45d9d06-ac5c-4c96-83d2-dbd329685689" providerId="ADAL" clId="{AD78F494-EB96-4A00-A9BC-7BD68CA59DF6}" dt="2022-08-01T13:33:57.680" v="2378"/>
        <pc:sldMkLst>
          <pc:docMk/>
          <pc:sldMk cId="0" sldId="270"/>
        </pc:sldMkLst>
        <pc:spChg chg="add del mod">
          <ac:chgData name="Nicolas Chourot" userId="b45d9d06-ac5c-4c96-83d2-dbd329685689" providerId="ADAL" clId="{AD78F494-EB96-4A00-A9BC-7BD68CA59DF6}" dt="2022-08-01T13:33:57.034" v="2377" actId="478"/>
          <ac:spMkLst>
            <pc:docMk/>
            <pc:sldMk cId="0" sldId="270"/>
            <ac:spMk id="3" creationId="{DFB8163E-152B-25C3-F8F9-54319D027C0D}"/>
          </ac:spMkLst>
        </pc:spChg>
        <pc:spChg chg="del mod">
          <ac:chgData name="Nicolas Chourot" userId="b45d9d06-ac5c-4c96-83d2-dbd329685689" providerId="ADAL" clId="{AD78F494-EB96-4A00-A9BC-7BD68CA59DF6}" dt="2022-08-01T13:33:48.654" v="2374" actId="478"/>
          <ac:spMkLst>
            <pc:docMk/>
            <pc:sldMk cId="0" sldId="270"/>
            <ac:spMk id="4" creationId="{00000000-0000-0000-0000-000000000000}"/>
          </ac:spMkLst>
        </pc:spChg>
        <pc:spChg chg="mod">
          <ac:chgData name="Nicolas Chourot" userId="b45d9d06-ac5c-4c96-83d2-dbd329685689" providerId="ADAL" clId="{AD78F494-EB96-4A00-A9BC-7BD68CA59DF6}" dt="2022-07-30T14:01:22.039" v="603"/>
          <ac:spMkLst>
            <pc:docMk/>
            <pc:sldMk cId="0" sldId="270"/>
            <ac:spMk id="5" creationId="{00000000-0000-0000-0000-000000000000}"/>
          </ac:spMkLst>
        </pc:spChg>
        <pc:spChg chg="mod">
          <ac:chgData name="Nicolas Chourot" userId="b45d9d06-ac5c-4c96-83d2-dbd329685689" providerId="ADAL" clId="{AD78F494-EB96-4A00-A9BC-7BD68CA59DF6}" dt="2022-07-30T14:01:22.039" v="603"/>
          <ac:spMkLst>
            <pc:docMk/>
            <pc:sldMk cId="0" sldId="270"/>
            <ac:spMk id="7" creationId="{00000000-0000-0000-0000-000000000000}"/>
          </ac:spMkLst>
        </pc:spChg>
        <pc:spChg chg="mod">
          <ac:chgData name="Nicolas Chourot" userId="b45d9d06-ac5c-4c96-83d2-dbd329685689" providerId="ADAL" clId="{AD78F494-EB96-4A00-A9BC-7BD68CA59DF6}" dt="2022-07-30T14:01:22.039" v="603"/>
          <ac:spMkLst>
            <pc:docMk/>
            <pc:sldMk cId="0" sldId="270"/>
            <ac:spMk id="8" creationId="{00000000-0000-0000-0000-000000000000}"/>
          </ac:spMkLst>
        </pc:spChg>
        <pc:spChg chg="mod">
          <ac:chgData name="Nicolas Chourot" userId="b45d9d06-ac5c-4c96-83d2-dbd329685689" providerId="ADAL" clId="{AD78F494-EB96-4A00-A9BC-7BD68CA59DF6}" dt="2022-07-30T14:01:22.039" v="603"/>
          <ac:spMkLst>
            <pc:docMk/>
            <pc:sldMk cId="0" sldId="270"/>
            <ac:spMk id="9" creationId="{00000000-0000-0000-0000-000000000000}"/>
          </ac:spMkLst>
        </pc:spChg>
        <pc:spChg chg="mod">
          <ac:chgData name="Nicolas Chourot" userId="b45d9d06-ac5c-4c96-83d2-dbd329685689" providerId="ADAL" clId="{AD78F494-EB96-4A00-A9BC-7BD68CA59DF6}" dt="2022-07-30T14:01:22.039" v="603"/>
          <ac:spMkLst>
            <pc:docMk/>
            <pc:sldMk cId="0" sldId="270"/>
            <ac:spMk id="10" creationId="{00000000-0000-0000-0000-000000000000}"/>
          </ac:spMkLst>
        </pc:spChg>
        <pc:spChg chg="mod">
          <ac:chgData name="Nicolas Chourot" userId="b45d9d06-ac5c-4c96-83d2-dbd329685689" providerId="ADAL" clId="{AD78F494-EB96-4A00-A9BC-7BD68CA59DF6}" dt="2022-07-30T14:01:22.039" v="603"/>
          <ac:spMkLst>
            <pc:docMk/>
            <pc:sldMk cId="0" sldId="270"/>
            <ac:spMk id="11" creationId="{00000000-0000-0000-0000-000000000000}"/>
          </ac:spMkLst>
        </pc:spChg>
        <pc:spChg chg="mod">
          <ac:chgData name="Nicolas Chourot" userId="b45d9d06-ac5c-4c96-83d2-dbd329685689" providerId="ADAL" clId="{AD78F494-EB96-4A00-A9BC-7BD68CA59DF6}" dt="2022-07-30T14:01:22.039" v="603"/>
          <ac:spMkLst>
            <pc:docMk/>
            <pc:sldMk cId="0" sldId="270"/>
            <ac:spMk id="12" creationId="{00000000-0000-0000-0000-000000000000}"/>
          </ac:spMkLst>
        </pc:spChg>
        <pc:spChg chg="mod">
          <ac:chgData name="Nicolas Chourot" userId="b45d9d06-ac5c-4c96-83d2-dbd329685689" providerId="ADAL" clId="{AD78F494-EB96-4A00-A9BC-7BD68CA59DF6}" dt="2022-07-30T14:01:22.039" v="603"/>
          <ac:spMkLst>
            <pc:docMk/>
            <pc:sldMk cId="0" sldId="270"/>
            <ac:spMk id="13" creationId="{00000000-0000-0000-0000-000000000000}"/>
          </ac:spMkLst>
        </pc:spChg>
        <pc:spChg chg="mod">
          <ac:chgData name="Nicolas Chourot" userId="b45d9d06-ac5c-4c96-83d2-dbd329685689" providerId="ADAL" clId="{AD78F494-EB96-4A00-A9BC-7BD68CA59DF6}" dt="2022-07-30T14:01:22.039" v="603"/>
          <ac:spMkLst>
            <pc:docMk/>
            <pc:sldMk cId="0" sldId="270"/>
            <ac:spMk id="14" creationId="{00000000-0000-0000-0000-000000000000}"/>
          </ac:spMkLst>
        </pc:spChg>
        <pc:spChg chg="mod">
          <ac:chgData name="Nicolas Chourot" userId="b45d9d06-ac5c-4c96-83d2-dbd329685689" providerId="ADAL" clId="{AD78F494-EB96-4A00-A9BC-7BD68CA59DF6}" dt="2022-07-30T14:01:22.039" v="603"/>
          <ac:spMkLst>
            <pc:docMk/>
            <pc:sldMk cId="0" sldId="270"/>
            <ac:spMk id="15" creationId="{00000000-0000-0000-0000-000000000000}"/>
          </ac:spMkLst>
        </pc:spChg>
        <pc:spChg chg="mod">
          <ac:chgData name="Nicolas Chourot" userId="b45d9d06-ac5c-4c96-83d2-dbd329685689" providerId="ADAL" clId="{AD78F494-EB96-4A00-A9BC-7BD68CA59DF6}" dt="2022-07-30T14:01:22.039" v="603"/>
          <ac:spMkLst>
            <pc:docMk/>
            <pc:sldMk cId="0" sldId="270"/>
            <ac:spMk id="31" creationId="{00000000-0000-0000-0000-000000000000}"/>
          </ac:spMkLst>
        </pc:spChg>
        <pc:spChg chg="mod">
          <ac:chgData name="Nicolas Chourot" userId="b45d9d06-ac5c-4c96-83d2-dbd329685689" providerId="ADAL" clId="{AD78F494-EB96-4A00-A9BC-7BD68CA59DF6}" dt="2022-07-30T14:01:22.039" v="603"/>
          <ac:spMkLst>
            <pc:docMk/>
            <pc:sldMk cId="0" sldId="270"/>
            <ac:spMk id="32" creationId="{00000000-0000-0000-0000-000000000000}"/>
          </ac:spMkLst>
        </pc:spChg>
        <pc:spChg chg="add del mod">
          <ac:chgData name="Nicolas Chourot" userId="b45d9d06-ac5c-4c96-83d2-dbd329685689" providerId="ADAL" clId="{AD78F494-EB96-4A00-A9BC-7BD68CA59DF6}" dt="2022-08-01T13:33:51.744" v="2376"/>
          <ac:spMkLst>
            <pc:docMk/>
            <pc:sldMk cId="0" sldId="270"/>
            <ac:spMk id="33" creationId="{CD20738E-782A-43EE-5561-A3346DE6819D}"/>
          </ac:spMkLst>
        </pc:spChg>
        <pc:spChg chg="add del mod">
          <ac:chgData name="Nicolas Chourot" userId="b45d9d06-ac5c-4c96-83d2-dbd329685689" providerId="ADAL" clId="{AD78F494-EB96-4A00-A9BC-7BD68CA59DF6}" dt="2022-07-30T11:51:12.454" v="193" actId="21"/>
          <ac:spMkLst>
            <pc:docMk/>
            <pc:sldMk cId="0" sldId="270"/>
            <ac:spMk id="33" creationId="{DE26E562-2FB8-0872-28DE-E85D31C16E47}"/>
          </ac:spMkLst>
        </pc:spChg>
        <pc:spChg chg="add del mod">
          <ac:chgData name="Nicolas Chourot" userId="b45d9d06-ac5c-4c96-83d2-dbd329685689" providerId="ADAL" clId="{AD78F494-EB96-4A00-A9BC-7BD68CA59DF6}" dt="2022-07-30T11:51:12.454" v="193" actId="21"/>
          <ac:spMkLst>
            <pc:docMk/>
            <pc:sldMk cId="0" sldId="270"/>
            <ac:spMk id="34" creationId="{2E44E971-7D3C-967C-AC43-7A8768EC78A5}"/>
          </ac:spMkLst>
        </pc:spChg>
        <pc:spChg chg="add mod">
          <ac:chgData name="Nicolas Chourot" userId="b45d9d06-ac5c-4c96-83d2-dbd329685689" providerId="ADAL" clId="{AD78F494-EB96-4A00-A9BC-7BD68CA59DF6}" dt="2022-08-01T13:33:57.680" v="2378"/>
          <ac:spMkLst>
            <pc:docMk/>
            <pc:sldMk cId="0" sldId="270"/>
            <ac:spMk id="34" creationId="{B1F7476B-A492-72EA-C22A-583F06EBFB41}"/>
          </ac:spMkLst>
        </pc:spChg>
        <pc:grpChg chg="mod">
          <ac:chgData name="Nicolas Chourot" userId="b45d9d06-ac5c-4c96-83d2-dbd329685689" providerId="ADAL" clId="{AD78F494-EB96-4A00-A9BC-7BD68CA59DF6}" dt="2022-07-30T14:01:22.039" v="603"/>
          <ac:grpSpMkLst>
            <pc:docMk/>
            <pc:sldMk cId="0" sldId="270"/>
            <ac:grpSpMk id="6" creationId="{00000000-0000-0000-0000-000000000000}"/>
          </ac:grpSpMkLst>
        </pc:grpChg>
        <pc:cxnChg chg="mod">
          <ac:chgData name="Nicolas Chourot" userId="b45d9d06-ac5c-4c96-83d2-dbd329685689" providerId="ADAL" clId="{AD78F494-EB96-4A00-A9BC-7BD68CA59DF6}" dt="2022-07-30T14:01:22.039" v="603"/>
          <ac:cxnSpMkLst>
            <pc:docMk/>
            <pc:sldMk cId="0" sldId="270"/>
            <ac:cxnSpMk id="16" creationId="{00000000-0000-0000-0000-000000000000}"/>
          </ac:cxnSpMkLst>
        </pc:cxnChg>
        <pc:cxnChg chg="mod">
          <ac:chgData name="Nicolas Chourot" userId="b45d9d06-ac5c-4c96-83d2-dbd329685689" providerId="ADAL" clId="{AD78F494-EB96-4A00-A9BC-7BD68CA59DF6}" dt="2022-07-30T14:01:22.039" v="603"/>
          <ac:cxnSpMkLst>
            <pc:docMk/>
            <pc:sldMk cId="0" sldId="270"/>
            <ac:cxnSpMk id="17" creationId="{00000000-0000-0000-0000-000000000000}"/>
          </ac:cxnSpMkLst>
        </pc:cxnChg>
        <pc:cxnChg chg="mod">
          <ac:chgData name="Nicolas Chourot" userId="b45d9d06-ac5c-4c96-83d2-dbd329685689" providerId="ADAL" clId="{AD78F494-EB96-4A00-A9BC-7BD68CA59DF6}" dt="2022-07-30T14:01:22.039" v="603"/>
          <ac:cxnSpMkLst>
            <pc:docMk/>
            <pc:sldMk cId="0" sldId="270"/>
            <ac:cxnSpMk id="18" creationId="{00000000-0000-0000-0000-000000000000}"/>
          </ac:cxnSpMkLst>
        </pc:cxnChg>
        <pc:cxnChg chg="mod">
          <ac:chgData name="Nicolas Chourot" userId="b45d9d06-ac5c-4c96-83d2-dbd329685689" providerId="ADAL" clId="{AD78F494-EB96-4A00-A9BC-7BD68CA59DF6}" dt="2022-07-30T14:01:22.039" v="603"/>
          <ac:cxnSpMkLst>
            <pc:docMk/>
            <pc:sldMk cId="0" sldId="270"/>
            <ac:cxnSpMk id="19" creationId="{00000000-0000-0000-0000-000000000000}"/>
          </ac:cxnSpMkLst>
        </pc:cxnChg>
        <pc:cxnChg chg="mod">
          <ac:chgData name="Nicolas Chourot" userId="b45d9d06-ac5c-4c96-83d2-dbd329685689" providerId="ADAL" clId="{AD78F494-EB96-4A00-A9BC-7BD68CA59DF6}" dt="2022-07-30T14:01:22.039" v="603"/>
          <ac:cxnSpMkLst>
            <pc:docMk/>
            <pc:sldMk cId="0" sldId="270"/>
            <ac:cxnSpMk id="20" creationId="{00000000-0000-0000-0000-000000000000}"/>
          </ac:cxnSpMkLst>
        </pc:cxnChg>
        <pc:cxnChg chg="mod">
          <ac:chgData name="Nicolas Chourot" userId="b45d9d06-ac5c-4c96-83d2-dbd329685689" providerId="ADAL" clId="{AD78F494-EB96-4A00-A9BC-7BD68CA59DF6}" dt="2022-07-30T14:01:22.039" v="603"/>
          <ac:cxnSpMkLst>
            <pc:docMk/>
            <pc:sldMk cId="0" sldId="270"/>
            <ac:cxnSpMk id="21" creationId="{00000000-0000-0000-0000-000000000000}"/>
          </ac:cxnSpMkLst>
        </pc:cxnChg>
        <pc:cxnChg chg="mod">
          <ac:chgData name="Nicolas Chourot" userId="b45d9d06-ac5c-4c96-83d2-dbd329685689" providerId="ADAL" clId="{AD78F494-EB96-4A00-A9BC-7BD68CA59DF6}" dt="2022-07-30T14:01:22.039" v="603"/>
          <ac:cxnSpMkLst>
            <pc:docMk/>
            <pc:sldMk cId="0" sldId="270"/>
            <ac:cxnSpMk id="22" creationId="{00000000-0000-0000-0000-000000000000}"/>
          </ac:cxnSpMkLst>
        </pc:cxnChg>
        <pc:cxnChg chg="mod">
          <ac:chgData name="Nicolas Chourot" userId="b45d9d06-ac5c-4c96-83d2-dbd329685689" providerId="ADAL" clId="{AD78F494-EB96-4A00-A9BC-7BD68CA59DF6}" dt="2022-07-30T14:01:22.039" v="603"/>
          <ac:cxnSpMkLst>
            <pc:docMk/>
            <pc:sldMk cId="0" sldId="270"/>
            <ac:cxnSpMk id="23" creationId="{00000000-0000-0000-0000-000000000000}"/>
          </ac:cxnSpMkLst>
        </pc:cxnChg>
        <pc:cxnChg chg="mod">
          <ac:chgData name="Nicolas Chourot" userId="b45d9d06-ac5c-4c96-83d2-dbd329685689" providerId="ADAL" clId="{AD78F494-EB96-4A00-A9BC-7BD68CA59DF6}" dt="2022-07-30T14:01:22.039" v="603"/>
          <ac:cxnSpMkLst>
            <pc:docMk/>
            <pc:sldMk cId="0" sldId="270"/>
            <ac:cxnSpMk id="24" creationId="{00000000-0000-0000-0000-000000000000}"/>
          </ac:cxnSpMkLst>
        </pc:cxnChg>
        <pc:cxnChg chg="mod">
          <ac:chgData name="Nicolas Chourot" userId="b45d9d06-ac5c-4c96-83d2-dbd329685689" providerId="ADAL" clId="{AD78F494-EB96-4A00-A9BC-7BD68CA59DF6}" dt="2022-07-30T14:01:22.039" v="603"/>
          <ac:cxnSpMkLst>
            <pc:docMk/>
            <pc:sldMk cId="0" sldId="270"/>
            <ac:cxnSpMk id="25" creationId="{00000000-0000-0000-0000-000000000000}"/>
          </ac:cxnSpMkLst>
        </pc:cxnChg>
        <pc:cxnChg chg="mod">
          <ac:chgData name="Nicolas Chourot" userId="b45d9d06-ac5c-4c96-83d2-dbd329685689" providerId="ADAL" clId="{AD78F494-EB96-4A00-A9BC-7BD68CA59DF6}" dt="2022-07-30T14:01:22.039" v="603"/>
          <ac:cxnSpMkLst>
            <pc:docMk/>
            <pc:sldMk cId="0" sldId="270"/>
            <ac:cxnSpMk id="26" creationId="{00000000-0000-0000-0000-000000000000}"/>
          </ac:cxnSpMkLst>
        </pc:cxnChg>
        <pc:cxnChg chg="mod">
          <ac:chgData name="Nicolas Chourot" userId="b45d9d06-ac5c-4c96-83d2-dbd329685689" providerId="ADAL" clId="{AD78F494-EB96-4A00-A9BC-7BD68CA59DF6}" dt="2022-07-30T14:01:22.039" v="603"/>
          <ac:cxnSpMkLst>
            <pc:docMk/>
            <pc:sldMk cId="0" sldId="270"/>
            <ac:cxnSpMk id="27" creationId="{00000000-0000-0000-0000-000000000000}"/>
          </ac:cxnSpMkLst>
        </pc:cxnChg>
        <pc:cxnChg chg="mod">
          <ac:chgData name="Nicolas Chourot" userId="b45d9d06-ac5c-4c96-83d2-dbd329685689" providerId="ADAL" clId="{AD78F494-EB96-4A00-A9BC-7BD68CA59DF6}" dt="2022-07-30T14:01:22.039" v="603"/>
          <ac:cxnSpMkLst>
            <pc:docMk/>
            <pc:sldMk cId="0" sldId="270"/>
            <ac:cxnSpMk id="28" creationId="{00000000-0000-0000-0000-000000000000}"/>
          </ac:cxnSpMkLst>
        </pc:cxnChg>
        <pc:cxnChg chg="mod">
          <ac:chgData name="Nicolas Chourot" userId="b45d9d06-ac5c-4c96-83d2-dbd329685689" providerId="ADAL" clId="{AD78F494-EB96-4A00-A9BC-7BD68CA59DF6}" dt="2022-07-30T14:01:22.039" v="603"/>
          <ac:cxnSpMkLst>
            <pc:docMk/>
            <pc:sldMk cId="0" sldId="270"/>
            <ac:cxnSpMk id="29" creationId="{00000000-0000-0000-0000-000000000000}"/>
          </ac:cxnSpMkLst>
        </pc:cxnChg>
        <pc:cxnChg chg="mod">
          <ac:chgData name="Nicolas Chourot" userId="b45d9d06-ac5c-4c96-83d2-dbd329685689" providerId="ADAL" clId="{AD78F494-EB96-4A00-A9BC-7BD68CA59DF6}" dt="2022-07-30T14:01:22.039" v="603"/>
          <ac:cxnSpMkLst>
            <pc:docMk/>
            <pc:sldMk cId="0" sldId="270"/>
            <ac:cxnSpMk id="30" creationId="{00000000-0000-0000-0000-000000000000}"/>
          </ac:cxnSpMkLst>
        </pc:cxnChg>
      </pc:sldChg>
      <pc:sldChg chg="modSp mod">
        <pc:chgData name="Nicolas Chourot" userId="b45d9d06-ac5c-4c96-83d2-dbd329685689" providerId="ADAL" clId="{AD78F494-EB96-4A00-A9BC-7BD68CA59DF6}" dt="2022-08-01T13:33:31.879" v="2373" actId="1076"/>
        <pc:sldMkLst>
          <pc:docMk/>
          <pc:sldMk cId="0" sldId="271"/>
        </pc:sldMkLst>
        <pc:spChg chg="mod">
          <ac:chgData name="Nicolas Chourot" userId="b45d9d06-ac5c-4c96-83d2-dbd329685689" providerId="ADAL" clId="{AD78F494-EB96-4A00-A9BC-7BD68CA59DF6}" dt="2022-08-01T13:33:31.879" v="2373" actId="1076"/>
          <ac:spMkLst>
            <pc:docMk/>
            <pc:sldMk cId="0" sldId="271"/>
            <ac:spMk id="4" creationId="{00000000-0000-0000-0000-000000000000}"/>
          </ac:spMkLst>
        </pc:spChg>
        <pc:spChg chg="mod">
          <ac:chgData name="Nicolas Chourot" userId="b45d9d06-ac5c-4c96-83d2-dbd329685689" providerId="ADAL" clId="{AD78F494-EB96-4A00-A9BC-7BD68CA59DF6}" dt="2022-07-30T14:01:22.039" v="603"/>
          <ac:spMkLst>
            <pc:docMk/>
            <pc:sldMk cId="0" sldId="271"/>
            <ac:spMk id="5" creationId="{00000000-0000-0000-0000-000000000000}"/>
          </ac:spMkLst>
        </pc:spChg>
        <pc:spChg chg="mod">
          <ac:chgData name="Nicolas Chourot" userId="b45d9d06-ac5c-4c96-83d2-dbd329685689" providerId="ADAL" clId="{AD78F494-EB96-4A00-A9BC-7BD68CA59DF6}" dt="2022-07-30T14:01:22.039" v="603"/>
          <ac:spMkLst>
            <pc:docMk/>
            <pc:sldMk cId="0" sldId="271"/>
            <ac:spMk id="7" creationId="{00000000-0000-0000-0000-000000000000}"/>
          </ac:spMkLst>
        </pc:spChg>
        <pc:spChg chg="mod">
          <ac:chgData name="Nicolas Chourot" userId="b45d9d06-ac5c-4c96-83d2-dbd329685689" providerId="ADAL" clId="{AD78F494-EB96-4A00-A9BC-7BD68CA59DF6}" dt="2022-07-30T14:01:22.039" v="603"/>
          <ac:spMkLst>
            <pc:docMk/>
            <pc:sldMk cId="0" sldId="271"/>
            <ac:spMk id="8" creationId="{00000000-0000-0000-0000-000000000000}"/>
          </ac:spMkLst>
        </pc:spChg>
        <pc:spChg chg="mod">
          <ac:chgData name="Nicolas Chourot" userId="b45d9d06-ac5c-4c96-83d2-dbd329685689" providerId="ADAL" clId="{AD78F494-EB96-4A00-A9BC-7BD68CA59DF6}" dt="2022-07-30T14:01:22.039" v="603"/>
          <ac:spMkLst>
            <pc:docMk/>
            <pc:sldMk cId="0" sldId="271"/>
            <ac:spMk id="9" creationId="{00000000-0000-0000-0000-000000000000}"/>
          </ac:spMkLst>
        </pc:spChg>
        <pc:spChg chg="mod">
          <ac:chgData name="Nicolas Chourot" userId="b45d9d06-ac5c-4c96-83d2-dbd329685689" providerId="ADAL" clId="{AD78F494-EB96-4A00-A9BC-7BD68CA59DF6}" dt="2022-07-30T14:01:22.039" v="603"/>
          <ac:spMkLst>
            <pc:docMk/>
            <pc:sldMk cId="0" sldId="271"/>
            <ac:spMk id="10" creationId="{00000000-0000-0000-0000-000000000000}"/>
          </ac:spMkLst>
        </pc:spChg>
        <pc:spChg chg="mod">
          <ac:chgData name="Nicolas Chourot" userId="b45d9d06-ac5c-4c96-83d2-dbd329685689" providerId="ADAL" clId="{AD78F494-EB96-4A00-A9BC-7BD68CA59DF6}" dt="2022-07-30T14:01:22.039" v="603"/>
          <ac:spMkLst>
            <pc:docMk/>
            <pc:sldMk cId="0" sldId="271"/>
            <ac:spMk id="11" creationId="{00000000-0000-0000-0000-000000000000}"/>
          </ac:spMkLst>
        </pc:spChg>
        <pc:spChg chg="mod">
          <ac:chgData name="Nicolas Chourot" userId="b45d9d06-ac5c-4c96-83d2-dbd329685689" providerId="ADAL" clId="{AD78F494-EB96-4A00-A9BC-7BD68CA59DF6}" dt="2022-07-30T14:01:22.039" v="603"/>
          <ac:spMkLst>
            <pc:docMk/>
            <pc:sldMk cId="0" sldId="271"/>
            <ac:spMk id="12" creationId="{00000000-0000-0000-0000-000000000000}"/>
          </ac:spMkLst>
        </pc:spChg>
        <pc:spChg chg="mod">
          <ac:chgData name="Nicolas Chourot" userId="b45d9d06-ac5c-4c96-83d2-dbd329685689" providerId="ADAL" clId="{AD78F494-EB96-4A00-A9BC-7BD68CA59DF6}" dt="2022-07-30T14:01:22.039" v="603"/>
          <ac:spMkLst>
            <pc:docMk/>
            <pc:sldMk cId="0" sldId="271"/>
            <ac:spMk id="13" creationId="{00000000-0000-0000-0000-000000000000}"/>
          </ac:spMkLst>
        </pc:spChg>
        <pc:spChg chg="mod">
          <ac:chgData name="Nicolas Chourot" userId="b45d9d06-ac5c-4c96-83d2-dbd329685689" providerId="ADAL" clId="{AD78F494-EB96-4A00-A9BC-7BD68CA59DF6}" dt="2022-07-30T14:01:22.039" v="603"/>
          <ac:spMkLst>
            <pc:docMk/>
            <pc:sldMk cId="0" sldId="271"/>
            <ac:spMk id="14" creationId="{00000000-0000-0000-0000-000000000000}"/>
          </ac:spMkLst>
        </pc:spChg>
        <pc:spChg chg="mod">
          <ac:chgData name="Nicolas Chourot" userId="b45d9d06-ac5c-4c96-83d2-dbd329685689" providerId="ADAL" clId="{AD78F494-EB96-4A00-A9BC-7BD68CA59DF6}" dt="2022-07-30T14:01:22.039" v="603"/>
          <ac:spMkLst>
            <pc:docMk/>
            <pc:sldMk cId="0" sldId="271"/>
            <ac:spMk id="15" creationId="{00000000-0000-0000-0000-000000000000}"/>
          </ac:spMkLst>
        </pc:spChg>
        <pc:spChg chg="mod">
          <ac:chgData name="Nicolas Chourot" userId="b45d9d06-ac5c-4c96-83d2-dbd329685689" providerId="ADAL" clId="{AD78F494-EB96-4A00-A9BC-7BD68CA59DF6}" dt="2022-07-30T14:01:22.039" v="603"/>
          <ac:spMkLst>
            <pc:docMk/>
            <pc:sldMk cId="0" sldId="271"/>
            <ac:spMk id="31" creationId="{00000000-0000-0000-0000-000000000000}"/>
          </ac:spMkLst>
        </pc:spChg>
        <pc:spChg chg="mod">
          <ac:chgData name="Nicolas Chourot" userId="b45d9d06-ac5c-4c96-83d2-dbd329685689" providerId="ADAL" clId="{AD78F494-EB96-4A00-A9BC-7BD68CA59DF6}" dt="2022-07-30T14:01:22.039" v="603"/>
          <ac:spMkLst>
            <pc:docMk/>
            <pc:sldMk cId="0" sldId="271"/>
            <ac:spMk id="32" creationId="{00000000-0000-0000-0000-000000000000}"/>
          </ac:spMkLst>
        </pc:spChg>
        <pc:grpChg chg="mod">
          <ac:chgData name="Nicolas Chourot" userId="b45d9d06-ac5c-4c96-83d2-dbd329685689" providerId="ADAL" clId="{AD78F494-EB96-4A00-A9BC-7BD68CA59DF6}" dt="2022-07-30T14:01:22.039" v="603"/>
          <ac:grpSpMkLst>
            <pc:docMk/>
            <pc:sldMk cId="0" sldId="271"/>
            <ac:grpSpMk id="6" creationId="{00000000-0000-0000-0000-000000000000}"/>
          </ac:grpSpMkLst>
        </pc:grpChg>
        <pc:cxnChg chg="mod">
          <ac:chgData name="Nicolas Chourot" userId="b45d9d06-ac5c-4c96-83d2-dbd329685689" providerId="ADAL" clId="{AD78F494-EB96-4A00-A9BC-7BD68CA59DF6}" dt="2022-07-30T14:01:22.039" v="603"/>
          <ac:cxnSpMkLst>
            <pc:docMk/>
            <pc:sldMk cId="0" sldId="271"/>
            <ac:cxnSpMk id="16" creationId="{00000000-0000-0000-0000-000000000000}"/>
          </ac:cxnSpMkLst>
        </pc:cxnChg>
        <pc:cxnChg chg="mod">
          <ac:chgData name="Nicolas Chourot" userId="b45d9d06-ac5c-4c96-83d2-dbd329685689" providerId="ADAL" clId="{AD78F494-EB96-4A00-A9BC-7BD68CA59DF6}" dt="2022-07-30T14:01:22.039" v="603"/>
          <ac:cxnSpMkLst>
            <pc:docMk/>
            <pc:sldMk cId="0" sldId="271"/>
            <ac:cxnSpMk id="17" creationId="{00000000-0000-0000-0000-000000000000}"/>
          </ac:cxnSpMkLst>
        </pc:cxnChg>
        <pc:cxnChg chg="mod">
          <ac:chgData name="Nicolas Chourot" userId="b45d9d06-ac5c-4c96-83d2-dbd329685689" providerId="ADAL" clId="{AD78F494-EB96-4A00-A9BC-7BD68CA59DF6}" dt="2022-07-30T14:01:22.039" v="603"/>
          <ac:cxnSpMkLst>
            <pc:docMk/>
            <pc:sldMk cId="0" sldId="271"/>
            <ac:cxnSpMk id="18" creationId="{00000000-0000-0000-0000-000000000000}"/>
          </ac:cxnSpMkLst>
        </pc:cxnChg>
        <pc:cxnChg chg="mod">
          <ac:chgData name="Nicolas Chourot" userId="b45d9d06-ac5c-4c96-83d2-dbd329685689" providerId="ADAL" clId="{AD78F494-EB96-4A00-A9BC-7BD68CA59DF6}" dt="2022-07-30T14:01:22.039" v="603"/>
          <ac:cxnSpMkLst>
            <pc:docMk/>
            <pc:sldMk cId="0" sldId="271"/>
            <ac:cxnSpMk id="19" creationId="{00000000-0000-0000-0000-000000000000}"/>
          </ac:cxnSpMkLst>
        </pc:cxnChg>
        <pc:cxnChg chg="mod">
          <ac:chgData name="Nicolas Chourot" userId="b45d9d06-ac5c-4c96-83d2-dbd329685689" providerId="ADAL" clId="{AD78F494-EB96-4A00-A9BC-7BD68CA59DF6}" dt="2022-07-30T14:01:22.039" v="603"/>
          <ac:cxnSpMkLst>
            <pc:docMk/>
            <pc:sldMk cId="0" sldId="271"/>
            <ac:cxnSpMk id="20" creationId="{00000000-0000-0000-0000-000000000000}"/>
          </ac:cxnSpMkLst>
        </pc:cxnChg>
        <pc:cxnChg chg="mod">
          <ac:chgData name="Nicolas Chourot" userId="b45d9d06-ac5c-4c96-83d2-dbd329685689" providerId="ADAL" clId="{AD78F494-EB96-4A00-A9BC-7BD68CA59DF6}" dt="2022-07-30T14:01:22.039" v="603"/>
          <ac:cxnSpMkLst>
            <pc:docMk/>
            <pc:sldMk cId="0" sldId="271"/>
            <ac:cxnSpMk id="21" creationId="{00000000-0000-0000-0000-000000000000}"/>
          </ac:cxnSpMkLst>
        </pc:cxnChg>
        <pc:cxnChg chg="mod">
          <ac:chgData name="Nicolas Chourot" userId="b45d9d06-ac5c-4c96-83d2-dbd329685689" providerId="ADAL" clId="{AD78F494-EB96-4A00-A9BC-7BD68CA59DF6}" dt="2022-07-30T14:01:22.039" v="603"/>
          <ac:cxnSpMkLst>
            <pc:docMk/>
            <pc:sldMk cId="0" sldId="271"/>
            <ac:cxnSpMk id="22" creationId="{00000000-0000-0000-0000-000000000000}"/>
          </ac:cxnSpMkLst>
        </pc:cxnChg>
        <pc:cxnChg chg="mod">
          <ac:chgData name="Nicolas Chourot" userId="b45d9d06-ac5c-4c96-83d2-dbd329685689" providerId="ADAL" clId="{AD78F494-EB96-4A00-A9BC-7BD68CA59DF6}" dt="2022-07-30T14:01:22.039" v="603"/>
          <ac:cxnSpMkLst>
            <pc:docMk/>
            <pc:sldMk cId="0" sldId="271"/>
            <ac:cxnSpMk id="23" creationId="{00000000-0000-0000-0000-000000000000}"/>
          </ac:cxnSpMkLst>
        </pc:cxnChg>
        <pc:cxnChg chg="mod">
          <ac:chgData name="Nicolas Chourot" userId="b45d9d06-ac5c-4c96-83d2-dbd329685689" providerId="ADAL" clId="{AD78F494-EB96-4A00-A9BC-7BD68CA59DF6}" dt="2022-07-30T14:01:22.039" v="603"/>
          <ac:cxnSpMkLst>
            <pc:docMk/>
            <pc:sldMk cId="0" sldId="271"/>
            <ac:cxnSpMk id="24" creationId="{00000000-0000-0000-0000-000000000000}"/>
          </ac:cxnSpMkLst>
        </pc:cxnChg>
        <pc:cxnChg chg="mod">
          <ac:chgData name="Nicolas Chourot" userId="b45d9d06-ac5c-4c96-83d2-dbd329685689" providerId="ADAL" clId="{AD78F494-EB96-4A00-A9BC-7BD68CA59DF6}" dt="2022-07-30T14:01:22.039" v="603"/>
          <ac:cxnSpMkLst>
            <pc:docMk/>
            <pc:sldMk cId="0" sldId="271"/>
            <ac:cxnSpMk id="25" creationId="{00000000-0000-0000-0000-000000000000}"/>
          </ac:cxnSpMkLst>
        </pc:cxnChg>
        <pc:cxnChg chg="mod">
          <ac:chgData name="Nicolas Chourot" userId="b45d9d06-ac5c-4c96-83d2-dbd329685689" providerId="ADAL" clId="{AD78F494-EB96-4A00-A9BC-7BD68CA59DF6}" dt="2022-07-30T14:01:22.039" v="603"/>
          <ac:cxnSpMkLst>
            <pc:docMk/>
            <pc:sldMk cId="0" sldId="271"/>
            <ac:cxnSpMk id="26" creationId="{00000000-0000-0000-0000-000000000000}"/>
          </ac:cxnSpMkLst>
        </pc:cxnChg>
        <pc:cxnChg chg="mod">
          <ac:chgData name="Nicolas Chourot" userId="b45d9d06-ac5c-4c96-83d2-dbd329685689" providerId="ADAL" clId="{AD78F494-EB96-4A00-A9BC-7BD68CA59DF6}" dt="2022-07-30T14:01:22.039" v="603"/>
          <ac:cxnSpMkLst>
            <pc:docMk/>
            <pc:sldMk cId="0" sldId="271"/>
            <ac:cxnSpMk id="27" creationId="{00000000-0000-0000-0000-000000000000}"/>
          </ac:cxnSpMkLst>
        </pc:cxnChg>
        <pc:cxnChg chg="mod">
          <ac:chgData name="Nicolas Chourot" userId="b45d9d06-ac5c-4c96-83d2-dbd329685689" providerId="ADAL" clId="{AD78F494-EB96-4A00-A9BC-7BD68CA59DF6}" dt="2022-07-30T14:01:22.039" v="603"/>
          <ac:cxnSpMkLst>
            <pc:docMk/>
            <pc:sldMk cId="0" sldId="271"/>
            <ac:cxnSpMk id="28" creationId="{00000000-0000-0000-0000-000000000000}"/>
          </ac:cxnSpMkLst>
        </pc:cxnChg>
        <pc:cxnChg chg="mod">
          <ac:chgData name="Nicolas Chourot" userId="b45d9d06-ac5c-4c96-83d2-dbd329685689" providerId="ADAL" clId="{AD78F494-EB96-4A00-A9BC-7BD68CA59DF6}" dt="2022-07-30T14:01:22.039" v="603"/>
          <ac:cxnSpMkLst>
            <pc:docMk/>
            <pc:sldMk cId="0" sldId="271"/>
            <ac:cxnSpMk id="29" creationId="{00000000-0000-0000-0000-000000000000}"/>
          </ac:cxnSpMkLst>
        </pc:cxnChg>
        <pc:cxnChg chg="mod">
          <ac:chgData name="Nicolas Chourot" userId="b45d9d06-ac5c-4c96-83d2-dbd329685689" providerId="ADAL" clId="{AD78F494-EB96-4A00-A9BC-7BD68CA59DF6}" dt="2022-07-30T14:01:22.039" v="603"/>
          <ac:cxnSpMkLst>
            <pc:docMk/>
            <pc:sldMk cId="0" sldId="271"/>
            <ac:cxnSpMk id="30" creationId="{00000000-0000-0000-0000-000000000000}"/>
          </ac:cxnSpMkLst>
        </pc:cxnChg>
      </pc:sldChg>
      <pc:sldChg chg="addSp delSp modSp mod">
        <pc:chgData name="Nicolas Chourot" userId="b45d9d06-ac5c-4c96-83d2-dbd329685689" providerId="ADAL" clId="{AD78F494-EB96-4A00-A9BC-7BD68CA59DF6}" dt="2022-08-01T13:34:10.107" v="2381"/>
        <pc:sldMkLst>
          <pc:docMk/>
          <pc:sldMk cId="0" sldId="272"/>
        </pc:sldMkLst>
        <pc:spChg chg="add del mod">
          <ac:chgData name="Nicolas Chourot" userId="b45d9d06-ac5c-4c96-83d2-dbd329685689" providerId="ADAL" clId="{AD78F494-EB96-4A00-A9BC-7BD68CA59DF6}" dt="2022-08-01T13:34:09.486" v="2380" actId="478"/>
          <ac:spMkLst>
            <pc:docMk/>
            <pc:sldMk cId="0" sldId="272"/>
            <ac:spMk id="3" creationId="{695A307F-2F1D-BE37-906C-69E56D1E53B9}"/>
          </ac:spMkLst>
        </pc:spChg>
        <pc:spChg chg="del mod">
          <ac:chgData name="Nicolas Chourot" userId="b45d9d06-ac5c-4c96-83d2-dbd329685689" providerId="ADAL" clId="{AD78F494-EB96-4A00-A9BC-7BD68CA59DF6}" dt="2022-08-01T13:34:07.531" v="2379" actId="478"/>
          <ac:spMkLst>
            <pc:docMk/>
            <pc:sldMk cId="0" sldId="272"/>
            <ac:spMk id="4" creationId="{00000000-0000-0000-0000-000000000000}"/>
          </ac:spMkLst>
        </pc:spChg>
        <pc:spChg chg="mod">
          <ac:chgData name="Nicolas Chourot" userId="b45d9d06-ac5c-4c96-83d2-dbd329685689" providerId="ADAL" clId="{AD78F494-EB96-4A00-A9BC-7BD68CA59DF6}" dt="2022-07-30T14:01:22.039" v="603"/>
          <ac:spMkLst>
            <pc:docMk/>
            <pc:sldMk cId="0" sldId="272"/>
            <ac:spMk id="5" creationId="{00000000-0000-0000-0000-000000000000}"/>
          </ac:spMkLst>
        </pc:spChg>
        <pc:spChg chg="mod">
          <ac:chgData name="Nicolas Chourot" userId="b45d9d06-ac5c-4c96-83d2-dbd329685689" providerId="ADAL" clId="{AD78F494-EB96-4A00-A9BC-7BD68CA59DF6}" dt="2022-07-30T14:01:22.039" v="603"/>
          <ac:spMkLst>
            <pc:docMk/>
            <pc:sldMk cId="0" sldId="272"/>
            <ac:spMk id="7" creationId="{00000000-0000-0000-0000-000000000000}"/>
          </ac:spMkLst>
        </pc:spChg>
        <pc:spChg chg="mod">
          <ac:chgData name="Nicolas Chourot" userId="b45d9d06-ac5c-4c96-83d2-dbd329685689" providerId="ADAL" clId="{AD78F494-EB96-4A00-A9BC-7BD68CA59DF6}" dt="2022-07-30T14:01:22.039" v="603"/>
          <ac:spMkLst>
            <pc:docMk/>
            <pc:sldMk cId="0" sldId="272"/>
            <ac:spMk id="8" creationId="{00000000-0000-0000-0000-000000000000}"/>
          </ac:spMkLst>
        </pc:spChg>
        <pc:spChg chg="mod">
          <ac:chgData name="Nicolas Chourot" userId="b45d9d06-ac5c-4c96-83d2-dbd329685689" providerId="ADAL" clId="{AD78F494-EB96-4A00-A9BC-7BD68CA59DF6}" dt="2022-07-30T14:01:22.039" v="603"/>
          <ac:spMkLst>
            <pc:docMk/>
            <pc:sldMk cId="0" sldId="272"/>
            <ac:spMk id="9" creationId="{00000000-0000-0000-0000-000000000000}"/>
          </ac:spMkLst>
        </pc:spChg>
        <pc:spChg chg="mod">
          <ac:chgData name="Nicolas Chourot" userId="b45d9d06-ac5c-4c96-83d2-dbd329685689" providerId="ADAL" clId="{AD78F494-EB96-4A00-A9BC-7BD68CA59DF6}" dt="2022-07-30T14:01:22.039" v="603"/>
          <ac:spMkLst>
            <pc:docMk/>
            <pc:sldMk cId="0" sldId="272"/>
            <ac:spMk id="10" creationId="{00000000-0000-0000-0000-000000000000}"/>
          </ac:spMkLst>
        </pc:spChg>
        <pc:spChg chg="mod">
          <ac:chgData name="Nicolas Chourot" userId="b45d9d06-ac5c-4c96-83d2-dbd329685689" providerId="ADAL" clId="{AD78F494-EB96-4A00-A9BC-7BD68CA59DF6}" dt="2022-07-30T14:01:22.039" v="603"/>
          <ac:spMkLst>
            <pc:docMk/>
            <pc:sldMk cId="0" sldId="272"/>
            <ac:spMk id="11" creationId="{00000000-0000-0000-0000-000000000000}"/>
          </ac:spMkLst>
        </pc:spChg>
        <pc:spChg chg="mod">
          <ac:chgData name="Nicolas Chourot" userId="b45d9d06-ac5c-4c96-83d2-dbd329685689" providerId="ADAL" clId="{AD78F494-EB96-4A00-A9BC-7BD68CA59DF6}" dt="2022-07-30T14:01:22.039" v="603"/>
          <ac:spMkLst>
            <pc:docMk/>
            <pc:sldMk cId="0" sldId="272"/>
            <ac:spMk id="12" creationId="{00000000-0000-0000-0000-000000000000}"/>
          </ac:spMkLst>
        </pc:spChg>
        <pc:spChg chg="mod">
          <ac:chgData name="Nicolas Chourot" userId="b45d9d06-ac5c-4c96-83d2-dbd329685689" providerId="ADAL" clId="{AD78F494-EB96-4A00-A9BC-7BD68CA59DF6}" dt="2022-07-30T14:01:22.039" v="603"/>
          <ac:spMkLst>
            <pc:docMk/>
            <pc:sldMk cId="0" sldId="272"/>
            <ac:spMk id="13" creationId="{00000000-0000-0000-0000-000000000000}"/>
          </ac:spMkLst>
        </pc:spChg>
        <pc:spChg chg="mod">
          <ac:chgData name="Nicolas Chourot" userId="b45d9d06-ac5c-4c96-83d2-dbd329685689" providerId="ADAL" clId="{AD78F494-EB96-4A00-A9BC-7BD68CA59DF6}" dt="2022-07-30T14:01:22.039" v="603"/>
          <ac:spMkLst>
            <pc:docMk/>
            <pc:sldMk cId="0" sldId="272"/>
            <ac:spMk id="14" creationId="{00000000-0000-0000-0000-000000000000}"/>
          </ac:spMkLst>
        </pc:spChg>
        <pc:spChg chg="mod">
          <ac:chgData name="Nicolas Chourot" userId="b45d9d06-ac5c-4c96-83d2-dbd329685689" providerId="ADAL" clId="{AD78F494-EB96-4A00-A9BC-7BD68CA59DF6}" dt="2022-07-30T14:01:22.039" v="603"/>
          <ac:spMkLst>
            <pc:docMk/>
            <pc:sldMk cId="0" sldId="272"/>
            <ac:spMk id="15" creationId="{00000000-0000-0000-0000-000000000000}"/>
          </ac:spMkLst>
        </pc:spChg>
        <pc:spChg chg="mod">
          <ac:chgData name="Nicolas Chourot" userId="b45d9d06-ac5c-4c96-83d2-dbd329685689" providerId="ADAL" clId="{AD78F494-EB96-4A00-A9BC-7BD68CA59DF6}" dt="2022-07-30T14:01:22.039" v="603"/>
          <ac:spMkLst>
            <pc:docMk/>
            <pc:sldMk cId="0" sldId="272"/>
            <ac:spMk id="31" creationId="{00000000-0000-0000-0000-000000000000}"/>
          </ac:spMkLst>
        </pc:spChg>
        <pc:spChg chg="mod">
          <ac:chgData name="Nicolas Chourot" userId="b45d9d06-ac5c-4c96-83d2-dbd329685689" providerId="ADAL" clId="{AD78F494-EB96-4A00-A9BC-7BD68CA59DF6}" dt="2022-07-30T14:01:22.039" v="603"/>
          <ac:spMkLst>
            <pc:docMk/>
            <pc:sldMk cId="0" sldId="272"/>
            <ac:spMk id="32" creationId="{00000000-0000-0000-0000-000000000000}"/>
          </ac:spMkLst>
        </pc:spChg>
        <pc:spChg chg="add mod">
          <ac:chgData name="Nicolas Chourot" userId="b45d9d06-ac5c-4c96-83d2-dbd329685689" providerId="ADAL" clId="{AD78F494-EB96-4A00-A9BC-7BD68CA59DF6}" dt="2022-08-01T13:34:10.107" v="2381"/>
          <ac:spMkLst>
            <pc:docMk/>
            <pc:sldMk cId="0" sldId="272"/>
            <ac:spMk id="33" creationId="{BE04E3F8-4673-6840-6F1B-54D7D45A5C9C}"/>
          </ac:spMkLst>
        </pc:spChg>
        <pc:grpChg chg="mod">
          <ac:chgData name="Nicolas Chourot" userId="b45d9d06-ac5c-4c96-83d2-dbd329685689" providerId="ADAL" clId="{AD78F494-EB96-4A00-A9BC-7BD68CA59DF6}" dt="2022-07-30T14:01:22.039" v="603"/>
          <ac:grpSpMkLst>
            <pc:docMk/>
            <pc:sldMk cId="0" sldId="272"/>
            <ac:grpSpMk id="6" creationId="{00000000-0000-0000-0000-000000000000}"/>
          </ac:grpSpMkLst>
        </pc:grpChg>
        <pc:cxnChg chg="mod">
          <ac:chgData name="Nicolas Chourot" userId="b45d9d06-ac5c-4c96-83d2-dbd329685689" providerId="ADAL" clId="{AD78F494-EB96-4A00-A9BC-7BD68CA59DF6}" dt="2022-07-30T14:01:22.039" v="603"/>
          <ac:cxnSpMkLst>
            <pc:docMk/>
            <pc:sldMk cId="0" sldId="272"/>
            <ac:cxnSpMk id="16" creationId="{00000000-0000-0000-0000-000000000000}"/>
          </ac:cxnSpMkLst>
        </pc:cxnChg>
        <pc:cxnChg chg="mod">
          <ac:chgData name="Nicolas Chourot" userId="b45d9d06-ac5c-4c96-83d2-dbd329685689" providerId="ADAL" clId="{AD78F494-EB96-4A00-A9BC-7BD68CA59DF6}" dt="2022-07-30T14:01:22.039" v="603"/>
          <ac:cxnSpMkLst>
            <pc:docMk/>
            <pc:sldMk cId="0" sldId="272"/>
            <ac:cxnSpMk id="17" creationId="{00000000-0000-0000-0000-000000000000}"/>
          </ac:cxnSpMkLst>
        </pc:cxnChg>
        <pc:cxnChg chg="mod">
          <ac:chgData name="Nicolas Chourot" userId="b45d9d06-ac5c-4c96-83d2-dbd329685689" providerId="ADAL" clId="{AD78F494-EB96-4A00-A9BC-7BD68CA59DF6}" dt="2022-07-30T14:01:22.039" v="603"/>
          <ac:cxnSpMkLst>
            <pc:docMk/>
            <pc:sldMk cId="0" sldId="272"/>
            <ac:cxnSpMk id="18" creationId="{00000000-0000-0000-0000-000000000000}"/>
          </ac:cxnSpMkLst>
        </pc:cxnChg>
        <pc:cxnChg chg="mod">
          <ac:chgData name="Nicolas Chourot" userId="b45d9d06-ac5c-4c96-83d2-dbd329685689" providerId="ADAL" clId="{AD78F494-EB96-4A00-A9BC-7BD68CA59DF6}" dt="2022-07-30T14:01:22.039" v="603"/>
          <ac:cxnSpMkLst>
            <pc:docMk/>
            <pc:sldMk cId="0" sldId="272"/>
            <ac:cxnSpMk id="19" creationId="{00000000-0000-0000-0000-000000000000}"/>
          </ac:cxnSpMkLst>
        </pc:cxnChg>
        <pc:cxnChg chg="mod">
          <ac:chgData name="Nicolas Chourot" userId="b45d9d06-ac5c-4c96-83d2-dbd329685689" providerId="ADAL" clId="{AD78F494-EB96-4A00-A9BC-7BD68CA59DF6}" dt="2022-07-30T14:01:22.039" v="603"/>
          <ac:cxnSpMkLst>
            <pc:docMk/>
            <pc:sldMk cId="0" sldId="272"/>
            <ac:cxnSpMk id="20" creationId="{00000000-0000-0000-0000-000000000000}"/>
          </ac:cxnSpMkLst>
        </pc:cxnChg>
        <pc:cxnChg chg="mod">
          <ac:chgData name="Nicolas Chourot" userId="b45d9d06-ac5c-4c96-83d2-dbd329685689" providerId="ADAL" clId="{AD78F494-EB96-4A00-A9BC-7BD68CA59DF6}" dt="2022-07-30T14:01:22.039" v="603"/>
          <ac:cxnSpMkLst>
            <pc:docMk/>
            <pc:sldMk cId="0" sldId="272"/>
            <ac:cxnSpMk id="21" creationId="{00000000-0000-0000-0000-000000000000}"/>
          </ac:cxnSpMkLst>
        </pc:cxnChg>
        <pc:cxnChg chg="mod">
          <ac:chgData name="Nicolas Chourot" userId="b45d9d06-ac5c-4c96-83d2-dbd329685689" providerId="ADAL" clId="{AD78F494-EB96-4A00-A9BC-7BD68CA59DF6}" dt="2022-07-30T14:01:22.039" v="603"/>
          <ac:cxnSpMkLst>
            <pc:docMk/>
            <pc:sldMk cId="0" sldId="272"/>
            <ac:cxnSpMk id="22" creationId="{00000000-0000-0000-0000-000000000000}"/>
          </ac:cxnSpMkLst>
        </pc:cxnChg>
        <pc:cxnChg chg="mod">
          <ac:chgData name="Nicolas Chourot" userId="b45d9d06-ac5c-4c96-83d2-dbd329685689" providerId="ADAL" clId="{AD78F494-EB96-4A00-A9BC-7BD68CA59DF6}" dt="2022-07-30T14:01:22.039" v="603"/>
          <ac:cxnSpMkLst>
            <pc:docMk/>
            <pc:sldMk cId="0" sldId="272"/>
            <ac:cxnSpMk id="23" creationId="{00000000-0000-0000-0000-000000000000}"/>
          </ac:cxnSpMkLst>
        </pc:cxnChg>
        <pc:cxnChg chg="mod">
          <ac:chgData name="Nicolas Chourot" userId="b45d9d06-ac5c-4c96-83d2-dbd329685689" providerId="ADAL" clId="{AD78F494-EB96-4A00-A9BC-7BD68CA59DF6}" dt="2022-07-30T14:01:22.039" v="603"/>
          <ac:cxnSpMkLst>
            <pc:docMk/>
            <pc:sldMk cId="0" sldId="272"/>
            <ac:cxnSpMk id="24" creationId="{00000000-0000-0000-0000-000000000000}"/>
          </ac:cxnSpMkLst>
        </pc:cxnChg>
        <pc:cxnChg chg="mod">
          <ac:chgData name="Nicolas Chourot" userId="b45d9d06-ac5c-4c96-83d2-dbd329685689" providerId="ADAL" clId="{AD78F494-EB96-4A00-A9BC-7BD68CA59DF6}" dt="2022-07-30T14:01:22.039" v="603"/>
          <ac:cxnSpMkLst>
            <pc:docMk/>
            <pc:sldMk cId="0" sldId="272"/>
            <ac:cxnSpMk id="25" creationId="{00000000-0000-0000-0000-000000000000}"/>
          </ac:cxnSpMkLst>
        </pc:cxnChg>
        <pc:cxnChg chg="mod">
          <ac:chgData name="Nicolas Chourot" userId="b45d9d06-ac5c-4c96-83d2-dbd329685689" providerId="ADAL" clId="{AD78F494-EB96-4A00-A9BC-7BD68CA59DF6}" dt="2022-07-30T14:01:22.039" v="603"/>
          <ac:cxnSpMkLst>
            <pc:docMk/>
            <pc:sldMk cId="0" sldId="272"/>
            <ac:cxnSpMk id="26" creationId="{00000000-0000-0000-0000-000000000000}"/>
          </ac:cxnSpMkLst>
        </pc:cxnChg>
        <pc:cxnChg chg="mod">
          <ac:chgData name="Nicolas Chourot" userId="b45d9d06-ac5c-4c96-83d2-dbd329685689" providerId="ADAL" clId="{AD78F494-EB96-4A00-A9BC-7BD68CA59DF6}" dt="2022-07-30T14:01:22.039" v="603"/>
          <ac:cxnSpMkLst>
            <pc:docMk/>
            <pc:sldMk cId="0" sldId="272"/>
            <ac:cxnSpMk id="27" creationId="{00000000-0000-0000-0000-000000000000}"/>
          </ac:cxnSpMkLst>
        </pc:cxnChg>
        <pc:cxnChg chg="mod">
          <ac:chgData name="Nicolas Chourot" userId="b45d9d06-ac5c-4c96-83d2-dbd329685689" providerId="ADAL" clId="{AD78F494-EB96-4A00-A9BC-7BD68CA59DF6}" dt="2022-07-30T14:01:22.039" v="603"/>
          <ac:cxnSpMkLst>
            <pc:docMk/>
            <pc:sldMk cId="0" sldId="272"/>
            <ac:cxnSpMk id="28" creationId="{00000000-0000-0000-0000-000000000000}"/>
          </ac:cxnSpMkLst>
        </pc:cxnChg>
        <pc:cxnChg chg="mod">
          <ac:chgData name="Nicolas Chourot" userId="b45d9d06-ac5c-4c96-83d2-dbd329685689" providerId="ADAL" clId="{AD78F494-EB96-4A00-A9BC-7BD68CA59DF6}" dt="2022-07-30T14:01:22.039" v="603"/>
          <ac:cxnSpMkLst>
            <pc:docMk/>
            <pc:sldMk cId="0" sldId="272"/>
            <ac:cxnSpMk id="29" creationId="{00000000-0000-0000-0000-000000000000}"/>
          </ac:cxnSpMkLst>
        </pc:cxnChg>
        <pc:cxnChg chg="mod">
          <ac:chgData name="Nicolas Chourot" userId="b45d9d06-ac5c-4c96-83d2-dbd329685689" providerId="ADAL" clId="{AD78F494-EB96-4A00-A9BC-7BD68CA59DF6}" dt="2022-07-30T14:01:22.039" v="603"/>
          <ac:cxnSpMkLst>
            <pc:docMk/>
            <pc:sldMk cId="0" sldId="272"/>
            <ac:cxnSpMk id="30" creationId="{00000000-0000-0000-0000-000000000000}"/>
          </ac:cxnSpMkLst>
        </pc:cxnChg>
      </pc:sldChg>
      <pc:sldChg chg="modSp">
        <pc:chgData name="Nicolas Chourot" userId="b45d9d06-ac5c-4c96-83d2-dbd329685689" providerId="ADAL" clId="{AD78F494-EB96-4A00-A9BC-7BD68CA59DF6}" dt="2022-07-30T14:01:22.039" v="603"/>
        <pc:sldMkLst>
          <pc:docMk/>
          <pc:sldMk cId="0" sldId="273"/>
        </pc:sldMkLst>
        <pc:spChg chg="mod">
          <ac:chgData name="Nicolas Chourot" userId="b45d9d06-ac5c-4c96-83d2-dbd329685689" providerId="ADAL" clId="{AD78F494-EB96-4A00-A9BC-7BD68CA59DF6}" dt="2022-07-30T14:01:22.039" v="603"/>
          <ac:spMkLst>
            <pc:docMk/>
            <pc:sldMk cId="0" sldId="273"/>
            <ac:spMk id="3" creationId="{00000000-0000-0000-0000-000000000000}"/>
          </ac:spMkLst>
        </pc:spChg>
        <pc:spChg chg="mod">
          <ac:chgData name="Nicolas Chourot" userId="b45d9d06-ac5c-4c96-83d2-dbd329685689" providerId="ADAL" clId="{AD78F494-EB96-4A00-A9BC-7BD68CA59DF6}" dt="2022-07-30T14:01:22.039" v="603"/>
          <ac:spMkLst>
            <pc:docMk/>
            <pc:sldMk cId="0" sldId="273"/>
            <ac:spMk id="4" creationId="{00000000-0000-0000-0000-000000000000}"/>
          </ac:spMkLst>
        </pc:spChg>
      </pc:sldChg>
      <pc:sldChg chg="addSp delSp modSp new mod modAnim">
        <pc:chgData name="Nicolas Chourot" userId="b45d9d06-ac5c-4c96-83d2-dbd329685689" providerId="ADAL" clId="{AD78F494-EB96-4A00-A9BC-7BD68CA59DF6}" dt="2022-08-01T13:34:18.320" v="2382" actId="1076"/>
        <pc:sldMkLst>
          <pc:docMk/>
          <pc:sldMk cId="815318195" sldId="274"/>
        </pc:sldMkLst>
        <pc:spChg chg="del">
          <ac:chgData name="Nicolas Chourot" userId="b45d9d06-ac5c-4c96-83d2-dbd329685689" providerId="ADAL" clId="{AD78F494-EB96-4A00-A9BC-7BD68CA59DF6}" dt="2022-07-26T14:19:01.053" v="85" actId="478"/>
          <ac:spMkLst>
            <pc:docMk/>
            <pc:sldMk cId="815318195" sldId="274"/>
            <ac:spMk id="2" creationId="{54C52B4E-B2F8-31C6-7A70-543EB803D4BE}"/>
          </ac:spMkLst>
        </pc:spChg>
        <pc:spChg chg="del">
          <ac:chgData name="Nicolas Chourot" userId="b45d9d06-ac5c-4c96-83d2-dbd329685689" providerId="ADAL" clId="{AD78F494-EB96-4A00-A9BC-7BD68CA59DF6}" dt="2022-07-26T14:14:05.510" v="57" actId="478"/>
          <ac:spMkLst>
            <pc:docMk/>
            <pc:sldMk cId="815318195" sldId="274"/>
            <ac:spMk id="3" creationId="{F60DA365-965B-3BA1-C919-324F9B11CA49}"/>
          </ac:spMkLst>
        </pc:spChg>
        <pc:spChg chg="add del">
          <ac:chgData name="Nicolas Chourot" userId="b45d9d06-ac5c-4c96-83d2-dbd329685689" providerId="ADAL" clId="{AD78F494-EB96-4A00-A9BC-7BD68CA59DF6}" dt="2022-07-26T14:14:01.044" v="56" actId="22"/>
          <ac:spMkLst>
            <pc:docMk/>
            <pc:sldMk cId="815318195" sldId="274"/>
            <ac:spMk id="5" creationId="{6A4DAC92-AA54-861F-AB26-78AFD2AE53AE}"/>
          </ac:spMkLst>
        </pc:spChg>
        <pc:spChg chg="add mod">
          <ac:chgData name="Nicolas Chourot" userId="b45d9d06-ac5c-4c96-83d2-dbd329685689" providerId="ADAL" clId="{AD78F494-EB96-4A00-A9BC-7BD68CA59DF6}" dt="2022-08-01T13:34:18.320" v="2382" actId="1076"/>
          <ac:spMkLst>
            <pc:docMk/>
            <pc:sldMk cId="815318195" sldId="274"/>
            <ac:spMk id="13" creationId="{017E11D7-65E1-6087-1AF9-24DDDA78BB2A}"/>
          </ac:spMkLst>
        </pc:spChg>
        <pc:picChg chg="add mod">
          <ac:chgData name="Nicolas Chourot" userId="b45d9d06-ac5c-4c96-83d2-dbd329685689" providerId="ADAL" clId="{AD78F494-EB96-4A00-A9BC-7BD68CA59DF6}" dt="2022-07-30T14:01:22.039" v="603"/>
          <ac:picMkLst>
            <pc:docMk/>
            <pc:sldMk cId="815318195" sldId="274"/>
            <ac:picMk id="7" creationId="{F71F6B3F-1BAA-BAB4-7249-34142166D56E}"/>
          </ac:picMkLst>
        </pc:picChg>
        <pc:picChg chg="add mod">
          <ac:chgData name="Nicolas Chourot" userId="b45d9d06-ac5c-4c96-83d2-dbd329685689" providerId="ADAL" clId="{AD78F494-EB96-4A00-A9BC-7BD68CA59DF6}" dt="2022-07-30T14:01:22.039" v="603"/>
          <ac:picMkLst>
            <pc:docMk/>
            <pc:sldMk cId="815318195" sldId="274"/>
            <ac:picMk id="9" creationId="{1BC10759-32F7-A33C-04F6-106F4F86811C}"/>
          </ac:picMkLst>
        </pc:picChg>
        <pc:picChg chg="add mod">
          <ac:chgData name="Nicolas Chourot" userId="b45d9d06-ac5c-4c96-83d2-dbd329685689" providerId="ADAL" clId="{AD78F494-EB96-4A00-A9BC-7BD68CA59DF6}" dt="2022-07-30T14:01:22.039" v="603"/>
          <ac:picMkLst>
            <pc:docMk/>
            <pc:sldMk cId="815318195" sldId="274"/>
            <ac:picMk id="11" creationId="{DC061BB4-B615-F999-5175-5AD45E68AFBA}"/>
          </ac:picMkLst>
        </pc:picChg>
        <pc:picChg chg="add mod">
          <ac:chgData name="Nicolas Chourot" userId="b45d9d06-ac5c-4c96-83d2-dbd329685689" providerId="ADAL" clId="{AD78F494-EB96-4A00-A9BC-7BD68CA59DF6}" dt="2022-07-30T14:01:22.039" v="603"/>
          <ac:picMkLst>
            <pc:docMk/>
            <pc:sldMk cId="815318195" sldId="274"/>
            <ac:picMk id="12" creationId="{D6033352-DC09-F87B-7F2D-A3A7563CBB8F}"/>
          </ac:picMkLst>
        </pc:picChg>
      </pc:sldChg>
      <pc:sldChg chg="addSp delSp modSp new mod">
        <pc:chgData name="Nicolas Chourot" userId="b45d9d06-ac5c-4c96-83d2-dbd329685689" providerId="ADAL" clId="{AD78F494-EB96-4A00-A9BC-7BD68CA59DF6}" dt="2022-07-30T14:01:22.039" v="603"/>
        <pc:sldMkLst>
          <pc:docMk/>
          <pc:sldMk cId="1811211172" sldId="275"/>
        </pc:sldMkLst>
        <pc:spChg chg="mod">
          <ac:chgData name="Nicolas Chourot" userId="b45d9d06-ac5c-4c96-83d2-dbd329685689" providerId="ADAL" clId="{AD78F494-EB96-4A00-A9BC-7BD68CA59DF6}" dt="2022-07-30T11:52:51.320" v="202" actId="790"/>
          <ac:spMkLst>
            <pc:docMk/>
            <pc:sldMk cId="1811211172" sldId="275"/>
            <ac:spMk id="2" creationId="{0986F14B-AD07-ECA0-2277-A5EBE6E539AB}"/>
          </ac:spMkLst>
        </pc:spChg>
        <pc:spChg chg="del">
          <ac:chgData name="Nicolas Chourot" userId="b45d9d06-ac5c-4c96-83d2-dbd329685689" providerId="ADAL" clId="{AD78F494-EB96-4A00-A9BC-7BD68CA59DF6}" dt="2022-07-30T11:51:17.022" v="194" actId="478"/>
          <ac:spMkLst>
            <pc:docMk/>
            <pc:sldMk cId="1811211172" sldId="275"/>
            <ac:spMk id="3" creationId="{9606A509-936D-82C8-B9AA-FCE71DBA69E6}"/>
          </ac:spMkLst>
        </pc:spChg>
        <pc:spChg chg="add del">
          <ac:chgData name="Nicolas Chourot" userId="b45d9d06-ac5c-4c96-83d2-dbd329685689" providerId="ADAL" clId="{AD78F494-EB96-4A00-A9BC-7BD68CA59DF6}" dt="2022-07-30T11:50:55.440" v="191" actId="22"/>
          <ac:spMkLst>
            <pc:docMk/>
            <pc:sldMk cId="1811211172" sldId="275"/>
            <ac:spMk id="5" creationId="{A7E4B9F6-FCE2-0F83-6C53-3FA4AC99C9D7}"/>
          </ac:spMkLst>
        </pc:spChg>
        <pc:spChg chg="add mod">
          <ac:chgData name="Nicolas Chourot" userId="b45d9d06-ac5c-4c96-83d2-dbd329685689" providerId="ADAL" clId="{AD78F494-EB96-4A00-A9BC-7BD68CA59DF6}" dt="2022-07-30T14:01:22.039" v="603"/>
          <ac:spMkLst>
            <pc:docMk/>
            <pc:sldMk cId="1811211172" sldId="275"/>
            <ac:spMk id="6" creationId="{4C6A9FE4-A070-7FA8-7EEC-B46B44406EDF}"/>
          </ac:spMkLst>
        </pc:spChg>
        <pc:spChg chg="add mod">
          <ac:chgData name="Nicolas Chourot" userId="b45d9d06-ac5c-4c96-83d2-dbd329685689" providerId="ADAL" clId="{AD78F494-EB96-4A00-A9BC-7BD68CA59DF6}" dt="2022-07-30T14:01:22.039" v="603"/>
          <ac:spMkLst>
            <pc:docMk/>
            <pc:sldMk cId="1811211172" sldId="275"/>
            <ac:spMk id="7" creationId="{705D0B90-72BE-A951-1DD1-A25ED4C3EEED}"/>
          </ac:spMkLst>
        </pc:spChg>
        <pc:spChg chg="mod">
          <ac:chgData name="Nicolas Chourot" userId="b45d9d06-ac5c-4c96-83d2-dbd329685689" providerId="ADAL" clId="{AD78F494-EB96-4A00-A9BC-7BD68CA59DF6}" dt="2022-07-30T14:01:22.039" v="603"/>
          <ac:spMkLst>
            <pc:docMk/>
            <pc:sldMk cId="1811211172" sldId="275"/>
            <ac:spMk id="9" creationId="{3C39ACB4-A497-7C45-B3D0-35B46F54692E}"/>
          </ac:spMkLst>
        </pc:spChg>
        <pc:spChg chg="mod">
          <ac:chgData name="Nicolas Chourot" userId="b45d9d06-ac5c-4c96-83d2-dbd329685689" providerId="ADAL" clId="{AD78F494-EB96-4A00-A9BC-7BD68CA59DF6}" dt="2022-07-30T14:01:22.039" v="603"/>
          <ac:spMkLst>
            <pc:docMk/>
            <pc:sldMk cId="1811211172" sldId="275"/>
            <ac:spMk id="10" creationId="{03F72BE7-455A-B5E5-A8C9-A27AB60B3703}"/>
          </ac:spMkLst>
        </pc:spChg>
        <pc:spChg chg="mod">
          <ac:chgData name="Nicolas Chourot" userId="b45d9d06-ac5c-4c96-83d2-dbd329685689" providerId="ADAL" clId="{AD78F494-EB96-4A00-A9BC-7BD68CA59DF6}" dt="2022-07-30T14:01:22.039" v="603"/>
          <ac:spMkLst>
            <pc:docMk/>
            <pc:sldMk cId="1811211172" sldId="275"/>
            <ac:spMk id="11" creationId="{A02A9095-C3B0-2902-3C08-4B1F2E38B071}"/>
          </ac:spMkLst>
        </pc:spChg>
        <pc:spChg chg="mod">
          <ac:chgData name="Nicolas Chourot" userId="b45d9d06-ac5c-4c96-83d2-dbd329685689" providerId="ADAL" clId="{AD78F494-EB96-4A00-A9BC-7BD68CA59DF6}" dt="2022-07-30T14:01:22.039" v="603"/>
          <ac:spMkLst>
            <pc:docMk/>
            <pc:sldMk cId="1811211172" sldId="275"/>
            <ac:spMk id="12" creationId="{B8305999-E94F-DD51-0113-2A585526B243}"/>
          </ac:spMkLst>
        </pc:spChg>
        <pc:spChg chg="mod">
          <ac:chgData name="Nicolas Chourot" userId="b45d9d06-ac5c-4c96-83d2-dbd329685689" providerId="ADAL" clId="{AD78F494-EB96-4A00-A9BC-7BD68CA59DF6}" dt="2022-07-30T14:01:22.039" v="603"/>
          <ac:spMkLst>
            <pc:docMk/>
            <pc:sldMk cId="1811211172" sldId="275"/>
            <ac:spMk id="13" creationId="{AF90632E-2036-26DF-9F54-237C91370A20}"/>
          </ac:spMkLst>
        </pc:spChg>
        <pc:spChg chg="mod">
          <ac:chgData name="Nicolas Chourot" userId="b45d9d06-ac5c-4c96-83d2-dbd329685689" providerId="ADAL" clId="{AD78F494-EB96-4A00-A9BC-7BD68CA59DF6}" dt="2022-07-30T14:01:22.039" v="603"/>
          <ac:spMkLst>
            <pc:docMk/>
            <pc:sldMk cId="1811211172" sldId="275"/>
            <ac:spMk id="14" creationId="{CA01C06F-8FDF-D7D8-2713-EBD7E2008B0D}"/>
          </ac:spMkLst>
        </pc:spChg>
        <pc:spChg chg="mod">
          <ac:chgData name="Nicolas Chourot" userId="b45d9d06-ac5c-4c96-83d2-dbd329685689" providerId="ADAL" clId="{AD78F494-EB96-4A00-A9BC-7BD68CA59DF6}" dt="2022-07-30T14:01:22.039" v="603"/>
          <ac:spMkLst>
            <pc:docMk/>
            <pc:sldMk cId="1811211172" sldId="275"/>
            <ac:spMk id="15" creationId="{676E463A-F5EA-4201-CB6A-7B25328B30AC}"/>
          </ac:spMkLst>
        </pc:spChg>
        <pc:spChg chg="mod">
          <ac:chgData name="Nicolas Chourot" userId="b45d9d06-ac5c-4c96-83d2-dbd329685689" providerId="ADAL" clId="{AD78F494-EB96-4A00-A9BC-7BD68CA59DF6}" dt="2022-07-30T14:01:22.039" v="603"/>
          <ac:spMkLst>
            <pc:docMk/>
            <pc:sldMk cId="1811211172" sldId="275"/>
            <ac:spMk id="16" creationId="{B66B3FF7-235C-7229-22CA-BB4D954F1D3C}"/>
          </ac:spMkLst>
        </pc:spChg>
        <pc:spChg chg="mod">
          <ac:chgData name="Nicolas Chourot" userId="b45d9d06-ac5c-4c96-83d2-dbd329685689" providerId="ADAL" clId="{AD78F494-EB96-4A00-A9BC-7BD68CA59DF6}" dt="2022-07-30T14:01:22.039" v="603"/>
          <ac:spMkLst>
            <pc:docMk/>
            <pc:sldMk cId="1811211172" sldId="275"/>
            <ac:spMk id="17" creationId="{DBEF529D-DE10-438D-E2FD-AD18BFB07D70}"/>
          </ac:spMkLst>
        </pc:spChg>
        <pc:spChg chg="mod">
          <ac:chgData name="Nicolas Chourot" userId="b45d9d06-ac5c-4c96-83d2-dbd329685689" providerId="ADAL" clId="{AD78F494-EB96-4A00-A9BC-7BD68CA59DF6}" dt="2022-07-30T14:01:22.039" v="603"/>
          <ac:spMkLst>
            <pc:docMk/>
            <pc:sldMk cId="1811211172" sldId="275"/>
            <ac:spMk id="33" creationId="{22235586-8C8D-2F31-872E-00E3ED2EEAFB}"/>
          </ac:spMkLst>
        </pc:spChg>
        <pc:grpChg chg="add mod">
          <ac:chgData name="Nicolas Chourot" userId="b45d9d06-ac5c-4c96-83d2-dbd329685689" providerId="ADAL" clId="{AD78F494-EB96-4A00-A9BC-7BD68CA59DF6}" dt="2022-07-30T14:01:22.039" v="603"/>
          <ac:grpSpMkLst>
            <pc:docMk/>
            <pc:sldMk cId="1811211172" sldId="275"/>
            <ac:grpSpMk id="8" creationId="{40B453FF-51A3-45EE-A2AE-1644964FA991}"/>
          </ac:grpSpMkLst>
        </pc:grpChg>
        <pc:cxnChg chg="mod">
          <ac:chgData name="Nicolas Chourot" userId="b45d9d06-ac5c-4c96-83d2-dbd329685689" providerId="ADAL" clId="{AD78F494-EB96-4A00-A9BC-7BD68CA59DF6}" dt="2022-07-30T14:01:22.039" v="603"/>
          <ac:cxnSpMkLst>
            <pc:docMk/>
            <pc:sldMk cId="1811211172" sldId="275"/>
            <ac:cxnSpMk id="18" creationId="{DAC59C4E-0792-CD8B-99D0-3C61E08F3AFF}"/>
          </ac:cxnSpMkLst>
        </pc:cxnChg>
        <pc:cxnChg chg="mod">
          <ac:chgData name="Nicolas Chourot" userId="b45d9d06-ac5c-4c96-83d2-dbd329685689" providerId="ADAL" clId="{AD78F494-EB96-4A00-A9BC-7BD68CA59DF6}" dt="2022-07-30T14:01:22.039" v="603"/>
          <ac:cxnSpMkLst>
            <pc:docMk/>
            <pc:sldMk cId="1811211172" sldId="275"/>
            <ac:cxnSpMk id="19" creationId="{E97F3115-FCB1-3D2E-C084-85E43F488BB9}"/>
          </ac:cxnSpMkLst>
        </pc:cxnChg>
        <pc:cxnChg chg="mod">
          <ac:chgData name="Nicolas Chourot" userId="b45d9d06-ac5c-4c96-83d2-dbd329685689" providerId="ADAL" clId="{AD78F494-EB96-4A00-A9BC-7BD68CA59DF6}" dt="2022-07-30T14:01:22.039" v="603"/>
          <ac:cxnSpMkLst>
            <pc:docMk/>
            <pc:sldMk cId="1811211172" sldId="275"/>
            <ac:cxnSpMk id="20" creationId="{EB9B4848-E8C4-9B7C-2AD0-940DB158377F}"/>
          </ac:cxnSpMkLst>
        </pc:cxnChg>
        <pc:cxnChg chg="mod">
          <ac:chgData name="Nicolas Chourot" userId="b45d9d06-ac5c-4c96-83d2-dbd329685689" providerId="ADAL" clId="{AD78F494-EB96-4A00-A9BC-7BD68CA59DF6}" dt="2022-07-30T14:01:22.039" v="603"/>
          <ac:cxnSpMkLst>
            <pc:docMk/>
            <pc:sldMk cId="1811211172" sldId="275"/>
            <ac:cxnSpMk id="21" creationId="{05A8BF75-7146-626D-5A73-36D3C997781F}"/>
          </ac:cxnSpMkLst>
        </pc:cxnChg>
        <pc:cxnChg chg="mod">
          <ac:chgData name="Nicolas Chourot" userId="b45d9d06-ac5c-4c96-83d2-dbd329685689" providerId="ADAL" clId="{AD78F494-EB96-4A00-A9BC-7BD68CA59DF6}" dt="2022-07-30T14:01:22.039" v="603"/>
          <ac:cxnSpMkLst>
            <pc:docMk/>
            <pc:sldMk cId="1811211172" sldId="275"/>
            <ac:cxnSpMk id="22" creationId="{905FF540-07A7-0052-0EE0-37C05603D9DB}"/>
          </ac:cxnSpMkLst>
        </pc:cxnChg>
        <pc:cxnChg chg="mod">
          <ac:chgData name="Nicolas Chourot" userId="b45d9d06-ac5c-4c96-83d2-dbd329685689" providerId="ADAL" clId="{AD78F494-EB96-4A00-A9BC-7BD68CA59DF6}" dt="2022-07-30T14:01:22.039" v="603"/>
          <ac:cxnSpMkLst>
            <pc:docMk/>
            <pc:sldMk cId="1811211172" sldId="275"/>
            <ac:cxnSpMk id="23" creationId="{B272C6A0-5CB5-F76D-6D98-EC482824C7F6}"/>
          </ac:cxnSpMkLst>
        </pc:cxnChg>
        <pc:cxnChg chg="mod">
          <ac:chgData name="Nicolas Chourot" userId="b45d9d06-ac5c-4c96-83d2-dbd329685689" providerId="ADAL" clId="{AD78F494-EB96-4A00-A9BC-7BD68CA59DF6}" dt="2022-07-30T14:01:22.039" v="603"/>
          <ac:cxnSpMkLst>
            <pc:docMk/>
            <pc:sldMk cId="1811211172" sldId="275"/>
            <ac:cxnSpMk id="24" creationId="{5E947AC6-BFFF-3AAF-1DA5-8A6FF2508EC8}"/>
          </ac:cxnSpMkLst>
        </pc:cxnChg>
        <pc:cxnChg chg="mod">
          <ac:chgData name="Nicolas Chourot" userId="b45d9d06-ac5c-4c96-83d2-dbd329685689" providerId="ADAL" clId="{AD78F494-EB96-4A00-A9BC-7BD68CA59DF6}" dt="2022-07-30T14:01:22.039" v="603"/>
          <ac:cxnSpMkLst>
            <pc:docMk/>
            <pc:sldMk cId="1811211172" sldId="275"/>
            <ac:cxnSpMk id="25" creationId="{023577FE-013E-C159-A681-4B49D0A2FDCA}"/>
          </ac:cxnSpMkLst>
        </pc:cxnChg>
        <pc:cxnChg chg="mod">
          <ac:chgData name="Nicolas Chourot" userId="b45d9d06-ac5c-4c96-83d2-dbd329685689" providerId="ADAL" clId="{AD78F494-EB96-4A00-A9BC-7BD68CA59DF6}" dt="2022-07-30T14:01:22.039" v="603"/>
          <ac:cxnSpMkLst>
            <pc:docMk/>
            <pc:sldMk cId="1811211172" sldId="275"/>
            <ac:cxnSpMk id="26" creationId="{4ABA19B8-DD15-1AA3-1707-ABA84C25410F}"/>
          </ac:cxnSpMkLst>
        </pc:cxnChg>
        <pc:cxnChg chg="mod">
          <ac:chgData name="Nicolas Chourot" userId="b45d9d06-ac5c-4c96-83d2-dbd329685689" providerId="ADAL" clId="{AD78F494-EB96-4A00-A9BC-7BD68CA59DF6}" dt="2022-07-30T14:01:22.039" v="603"/>
          <ac:cxnSpMkLst>
            <pc:docMk/>
            <pc:sldMk cId="1811211172" sldId="275"/>
            <ac:cxnSpMk id="27" creationId="{5F5F8085-B115-F420-DAF0-DDF01FAB1C68}"/>
          </ac:cxnSpMkLst>
        </pc:cxnChg>
        <pc:cxnChg chg="mod">
          <ac:chgData name="Nicolas Chourot" userId="b45d9d06-ac5c-4c96-83d2-dbd329685689" providerId="ADAL" clId="{AD78F494-EB96-4A00-A9BC-7BD68CA59DF6}" dt="2022-07-30T14:01:22.039" v="603"/>
          <ac:cxnSpMkLst>
            <pc:docMk/>
            <pc:sldMk cId="1811211172" sldId="275"/>
            <ac:cxnSpMk id="28" creationId="{526B3D6F-E03C-28A8-2D42-3C7C8E7E683E}"/>
          </ac:cxnSpMkLst>
        </pc:cxnChg>
        <pc:cxnChg chg="mod">
          <ac:chgData name="Nicolas Chourot" userId="b45d9d06-ac5c-4c96-83d2-dbd329685689" providerId="ADAL" clId="{AD78F494-EB96-4A00-A9BC-7BD68CA59DF6}" dt="2022-07-30T14:01:22.039" v="603"/>
          <ac:cxnSpMkLst>
            <pc:docMk/>
            <pc:sldMk cId="1811211172" sldId="275"/>
            <ac:cxnSpMk id="29" creationId="{5DBCA688-97E2-EC26-5E75-71EAAB12E794}"/>
          </ac:cxnSpMkLst>
        </pc:cxnChg>
        <pc:cxnChg chg="mod">
          <ac:chgData name="Nicolas Chourot" userId="b45d9d06-ac5c-4c96-83d2-dbd329685689" providerId="ADAL" clId="{AD78F494-EB96-4A00-A9BC-7BD68CA59DF6}" dt="2022-07-30T14:01:22.039" v="603"/>
          <ac:cxnSpMkLst>
            <pc:docMk/>
            <pc:sldMk cId="1811211172" sldId="275"/>
            <ac:cxnSpMk id="30" creationId="{004E738C-99AD-6CDB-B6C3-91FA8B262118}"/>
          </ac:cxnSpMkLst>
        </pc:cxnChg>
        <pc:cxnChg chg="mod">
          <ac:chgData name="Nicolas Chourot" userId="b45d9d06-ac5c-4c96-83d2-dbd329685689" providerId="ADAL" clId="{AD78F494-EB96-4A00-A9BC-7BD68CA59DF6}" dt="2022-07-30T14:01:22.039" v="603"/>
          <ac:cxnSpMkLst>
            <pc:docMk/>
            <pc:sldMk cId="1811211172" sldId="275"/>
            <ac:cxnSpMk id="31" creationId="{05A36640-1044-6F16-F621-D45BA5557ADD}"/>
          </ac:cxnSpMkLst>
        </pc:cxnChg>
        <pc:cxnChg chg="mod">
          <ac:chgData name="Nicolas Chourot" userId="b45d9d06-ac5c-4c96-83d2-dbd329685689" providerId="ADAL" clId="{AD78F494-EB96-4A00-A9BC-7BD68CA59DF6}" dt="2022-07-30T14:01:22.039" v="603"/>
          <ac:cxnSpMkLst>
            <pc:docMk/>
            <pc:sldMk cId="1811211172" sldId="275"/>
            <ac:cxnSpMk id="32" creationId="{8DC4E9D5-F62D-37A0-4BB8-DA6F586A0E72}"/>
          </ac:cxnSpMkLst>
        </pc:cxnChg>
      </pc:sldChg>
      <pc:sldChg chg="new del">
        <pc:chgData name="Nicolas Chourot" userId="b45d9d06-ac5c-4c96-83d2-dbd329685689" providerId="ADAL" clId="{AD78F494-EB96-4A00-A9BC-7BD68CA59DF6}" dt="2022-07-28T14:23:27.931" v="114" actId="680"/>
        <pc:sldMkLst>
          <pc:docMk/>
          <pc:sldMk cId="2836157631" sldId="275"/>
        </pc:sldMkLst>
      </pc:sldChg>
      <pc:sldChg chg="modSp new mod">
        <pc:chgData name="Nicolas Chourot" userId="b45d9d06-ac5c-4c96-83d2-dbd329685689" providerId="ADAL" clId="{AD78F494-EB96-4A00-A9BC-7BD68CA59DF6}" dt="2022-08-01T13:34:33.755" v="2383" actId="2710"/>
        <pc:sldMkLst>
          <pc:docMk/>
          <pc:sldMk cId="4116743219" sldId="276"/>
        </pc:sldMkLst>
        <pc:spChg chg="mod">
          <ac:chgData name="Nicolas Chourot" userId="b45d9d06-ac5c-4c96-83d2-dbd329685689" providerId="ADAL" clId="{AD78F494-EB96-4A00-A9BC-7BD68CA59DF6}" dt="2022-07-30T11:54:54.640" v="221" actId="20577"/>
          <ac:spMkLst>
            <pc:docMk/>
            <pc:sldMk cId="4116743219" sldId="276"/>
            <ac:spMk id="2" creationId="{BCAC574C-6881-0F27-AC2A-135819DA89E2}"/>
          </ac:spMkLst>
        </pc:spChg>
        <pc:spChg chg="mod">
          <ac:chgData name="Nicolas Chourot" userId="b45d9d06-ac5c-4c96-83d2-dbd329685689" providerId="ADAL" clId="{AD78F494-EB96-4A00-A9BC-7BD68CA59DF6}" dt="2022-08-01T13:34:33.755" v="2383" actId="2710"/>
          <ac:spMkLst>
            <pc:docMk/>
            <pc:sldMk cId="4116743219" sldId="276"/>
            <ac:spMk id="3" creationId="{7C5A5DA3-0526-5097-CC48-CD9ADBED2F05}"/>
          </ac:spMkLst>
        </pc:spChg>
      </pc:sldChg>
      <pc:sldChg chg="addSp delSp modSp new mod">
        <pc:chgData name="Nicolas Chourot" userId="b45d9d06-ac5c-4c96-83d2-dbd329685689" providerId="ADAL" clId="{AD78F494-EB96-4A00-A9BC-7BD68CA59DF6}" dt="2022-08-01T13:44:23.813" v="2532" actId="478"/>
        <pc:sldMkLst>
          <pc:docMk/>
          <pc:sldMk cId="814620679" sldId="277"/>
        </pc:sldMkLst>
        <pc:spChg chg="mod">
          <ac:chgData name="Nicolas Chourot" userId="b45d9d06-ac5c-4c96-83d2-dbd329685689" providerId="ADAL" clId="{AD78F494-EB96-4A00-A9BC-7BD68CA59DF6}" dt="2022-08-01T13:34:51.237" v="2385" actId="20577"/>
          <ac:spMkLst>
            <pc:docMk/>
            <pc:sldMk cId="814620679" sldId="277"/>
            <ac:spMk id="2" creationId="{F989C3C0-9A35-4734-0121-6F9D0AA9662A}"/>
          </ac:spMkLst>
        </pc:spChg>
        <pc:spChg chg="del">
          <ac:chgData name="Nicolas Chourot" userId="b45d9d06-ac5c-4c96-83d2-dbd329685689" providerId="ADAL" clId="{AD78F494-EB96-4A00-A9BC-7BD68CA59DF6}" dt="2022-07-30T14:02:48.349" v="625" actId="478"/>
          <ac:spMkLst>
            <pc:docMk/>
            <pc:sldMk cId="814620679" sldId="277"/>
            <ac:spMk id="3" creationId="{78676A9E-8A69-57AC-7E6B-2A3D2E006725}"/>
          </ac:spMkLst>
        </pc:spChg>
        <pc:spChg chg="add mod">
          <ac:chgData name="Nicolas Chourot" userId="b45d9d06-ac5c-4c96-83d2-dbd329685689" providerId="ADAL" clId="{AD78F494-EB96-4A00-A9BC-7BD68CA59DF6}" dt="2022-07-30T14:03:32.802" v="630" actId="1076"/>
          <ac:spMkLst>
            <pc:docMk/>
            <pc:sldMk cId="814620679" sldId="277"/>
            <ac:spMk id="4" creationId="{A271467B-95EA-2963-99D2-9304BC8CB1EA}"/>
          </ac:spMkLst>
        </pc:spChg>
        <pc:spChg chg="add mod">
          <ac:chgData name="Nicolas Chourot" userId="b45d9d06-ac5c-4c96-83d2-dbd329685689" providerId="ADAL" clId="{AD78F494-EB96-4A00-A9BC-7BD68CA59DF6}" dt="2022-07-30T14:03:08.181" v="627" actId="1076"/>
          <ac:spMkLst>
            <pc:docMk/>
            <pc:sldMk cId="814620679" sldId="277"/>
            <ac:spMk id="8" creationId="{4A16CE8A-1358-0DA7-4333-BB923163F2D0}"/>
          </ac:spMkLst>
        </pc:spChg>
        <pc:spChg chg="add mod">
          <ac:chgData name="Nicolas Chourot" userId="b45d9d06-ac5c-4c96-83d2-dbd329685689" providerId="ADAL" clId="{AD78F494-EB96-4A00-A9BC-7BD68CA59DF6}" dt="2022-07-30T14:03:08.181" v="627" actId="1076"/>
          <ac:spMkLst>
            <pc:docMk/>
            <pc:sldMk cId="814620679" sldId="277"/>
            <ac:spMk id="9" creationId="{6E56B3E5-13AC-AB9C-1515-AE6ED872A3C8}"/>
          </ac:spMkLst>
        </pc:spChg>
        <pc:spChg chg="add mod">
          <ac:chgData name="Nicolas Chourot" userId="b45d9d06-ac5c-4c96-83d2-dbd329685689" providerId="ADAL" clId="{AD78F494-EB96-4A00-A9BC-7BD68CA59DF6}" dt="2022-07-30T14:04:00.263" v="632" actId="1076"/>
          <ac:spMkLst>
            <pc:docMk/>
            <pc:sldMk cId="814620679" sldId="277"/>
            <ac:spMk id="10" creationId="{E169CEAF-9ACF-3ADB-93B0-58F7CCEFFA45}"/>
          </ac:spMkLst>
        </pc:spChg>
        <pc:spChg chg="add mod">
          <ac:chgData name="Nicolas Chourot" userId="b45d9d06-ac5c-4c96-83d2-dbd329685689" providerId="ADAL" clId="{AD78F494-EB96-4A00-A9BC-7BD68CA59DF6}" dt="2022-07-30T14:04:00.263" v="632" actId="1076"/>
          <ac:spMkLst>
            <pc:docMk/>
            <pc:sldMk cId="814620679" sldId="277"/>
            <ac:spMk id="11" creationId="{00500AA2-1140-2E91-AFDB-3E82B9E772CF}"/>
          </ac:spMkLst>
        </pc:spChg>
        <pc:spChg chg="add mod">
          <ac:chgData name="Nicolas Chourot" userId="b45d9d06-ac5c-4c96-83d2-dbd329685689" providerId="ADAL" clId="{AD78F494-EB96-4A00-A9BC-7BD68CA59DF6}" dt="2022-07-30T14:04:00.263" v="632" actId="1076"/>
          <ac:spMkLst>
            <pc:docMk/>
            <pc:sldMk cId="814620679" sldId="277"/>
            <ac:spMk id="12" creationId="{7C7F910E-B04E-3B25-F99B-AEEE2929E314}"/>
          </ac:spMkLst>
        </pc:spChg>
        <pc:spChg chg="add mod">
          <ac:chgData name="Nicolas Chourot" userId="b45d9d06-ac5c-4c96-83d2-dbd329685689" providerId="ADAL" clId="{AD78F494-EB96-4A00-A9BC-7BD68CA59DF6}" dt="2022-07-30T14:04:00.263" v="632" actId="1076"/>
          <ac:spMkLst>
            <pc:docMk/>
            <pc:sldMk cId="814620679" sldId="277"/>
            <ac:spMk id="13" creationId="{59C92E31-1A8D-CF28-AD5B-090B14F09DE1}"/>
          </ac:spMkLst>
        </pc:spChg>
        <pc:spChg chg="add mod">
          <ac:chgData name="Nicolas Chourot" userId="b45d9d06-ac5c-4c96-83d2-dbd329685689" providerId="ADAL" clId="{AD78F494-EB96-4A00-A9BC-7BD68CA59DF6}" dt="2022-07-30T14:04:00.263" v="632" actId="1076"/>
          <ac:spMkLst>
            <pc:docMk/>
            <pc:sldMk cId="814620679" sldId="277"/>
            <ac:spMk id="14" creationId="{61975011-0D55-E6BE-6AE3-E9273B2FF065}"/>
          </ac:spMkLst>
        </pc:spChg>
        <pc:spChg chg="add mod">
          <ac:chgData name="Nicolas Chourot" userId="b45d9d06-ac5c-4c96-83d2-dbd329685689" providerId="ADAL" clId="{AD78F494-EB96-4A00-A9BC-7BD68CA59DF6}" dt="2022-07-30T14:04:00.263" v="632" actId="1076"/>
          <ac:spMkLst>
            <pc:docMk/>
            <pc:sldMk cId="814620679" sldId="277"/>
            <ac:spMk id="15" creationId="{6C35B973-310C-34F8-7349-3F2970A16506}"/>
          </ac:spMkLst>
        </pc:spChg>
        <pc:spChg chg="add mod">
          <ac:chgData name="Nicolas Chourot" userId="b45d9d06-ac5c-4c96-83d2-dbd329685689" providerId="ADAL" clId="{AD78F494-EB96-4A00-A9BC-7BD68CA59DF6}" dt="2022-07-30T14:04:00.263" v="632" actId="1076"/>
          <ac:spMkLst>
            <pc:docMk/>
            <pc:sldMk cId="814620679" sldId="277"/>
            <ac:spMk id="16" creationId="{2BAE4193-B5DE-F481-DDD9-E1F7B4230371}"/>
          </ac:spMkLst>
        </pc:spChg>
        <pc:spChg chg="add mod">
          <ac:chgData name="Nicolas Chourot" userId="b45d9d06-ac5c-4c96-83d2-dbd329685689" providerId="ADAL" clId="{AD78F494-EB96-4A00-A9BC-7BD68CA59DF6}" dt="2022-07-30T14:04:00.263" v="632" actId="1076"/>
          <ac:spMkLst>
            <pc:docMk/>
            <pc:sldMk cId="814620679" sldId="277"/>
            <ac:spMk id="17" creationId="{E3638930-2CB8-9C38-9CD9-56A35E83EDAF}"/>
          </ac:spMkLst>
        </pc:spChg>
        <pc:spChg chg="add mod">
          <ac:chgData name="Nicolas Chourot" userId="b45d9d06-ac5c-4c96-83d2-dbd329685689" providerId="ADAL" clId="{AD78F494-EB96-4A00-A9BC-7BD68CA59DF6}" dt="2022-07-30T14:04:00.263" v="632" actId="1076"/>
          <ac:spMkLst>
            <pc:docMk/>
            <pc:sldMk cId="814620679" sldId="277"/>
            <ac:spMk id="18" creationId="{9C7A622E-F840-9E37-CC64-B7FA761ED134}"/>
          </ac:spMkLst>
        </pc:spChg>
        <pc:spChg chg="add mod">
          <ac:chgData name="Nicolas Chourot" userId="b45d9d06-ac5c-4c96-83d2-dbd329685689" providerId="ADAL" clId="{AD78F494-EB96-4A00-A9BC-7BD68CA59DF6}" dt="2022-07-30T14:04:00.263" v="632" actId="1076"/>
          <ac:spMkLst>
            <pc:docMk/>
            <pc:sldMk cId="814620679" sldId="277"/>
            <ac:spMk id="19" creationId="{6A886204-94CA-9197-94B3-2EEBB9055617}"/>
          </ac:spMkLst>
        </pc:spChg>
        <pc:spChg chg="add mod">
          <ac:chgData name="Nicolas Chourot" userId="b45d9d06-ac5c-4c96-83d2-dbd329685689" providerId="ADAL" clId="{AD78F494-EB96-4A00-A9BC-7BD68CA59DF6}" dt="2022-07-30T14:04:00.263" v="632" actId="1076"/>
          <ac:spMkLst>
            <pc:docMk/>
            <pc:sldMk cId="814620679" sldId="277"/>
            <ac:spMk id="20" creationId="{693B618D-FC4A-CFD3-5242-12011CAA2CA1}"/>
          </ac:spMkLst>
        </pc:spChg>
        <pc:spChg chg="add mod">
          <ac:chgData name="Nicolas Chourot" userId="b45d9d06-ac5c-4c96-83d2-dbd329685689" providerId="ADAL" clId="{AD78F494-EB96-4A00-A9BC-7BD68CA59DF6}" dt="2022-07-30T14:04:00.263" v="632" actId="1076"/>
          <ac:spMkLst>
            <pc:docMk/>
            <pc:sldMk cId="814620679" sldId="277"/>
            <ac:spMk id="21" creationId="{0CC327BF-2970-FA8D-1D03-70C912760EA7}"/>
          </ac:spMkLst>
        </pc:spChg>
        <pc:spChg chg="add mod">
          <ac:chgData name="Nicolas Chourot" userId="b45d9d06-ac5c-4c96-83d2-dbd329685689" providerId="ADAL" clId="{AD78F494-EB96-4A00-A9BC-7BD68CA59DF6}" dt="2022-07-30T14:04:00.263" v="632" actId="1076"/>
          <ac:spMkLst>
            <pc:docMk/>
            <pc:sldMk cId="814620679" sldId="277"/>
            <ac:spMk id="22" creationId="{8CCDB8B0-3C0D-E801-8282-310516B37907}"/>
          </ac:spMkLst>
        </pc:spChg>
        <pc:spChg chg="add mod">
          <ac:chgData name="Nicolas Chourot" userId="b45d9d06-ac5c-4c96-83d2-dbd329685689" providerId="ADAL" clId="{AD78F494-EB96-4A00-A9BC-7BD68CA59DF6}" dt="2022-07-30T14:03:32.802" v="630" actId="1076"/>
          <ac:spMkLst>
            <pc:docMk/>
            <pc:sldMk cId="814620679" sldId="277"/>
            <ac:spMk id="23" creationId="{D75CE9F1-B9AD-2466-DEB6-CD889751C4F7}"/>
          </ac:spMkLst>
        </pc:spChg>
        <pc:spChg chg="add mod">
          <ac:chgData name="Nicolas Chourot" userId="b45d9d06-ac5c-4c96-83d2-dbd329685689" providerId="ADAL" clId="{AD78F494-EB96-4A00-A9BC-7BD68CA59DF6}" dt="2022-07-30T14:03:32.802" v="630" actId="1076"/>
          <ac:spMkLst>
            <pc:docMk/>
            <pc:sldMk cId="814620679" sldId="277"/>
            <ac:spMk id="24" creationId="{D3431808-85F1-5BCA-4F70-CC8EDD2DC297}"/>
          </ac:spMkLst>
        </pc:spChg>
        <pc:spChg chg="add mod">
          <ac:chgData name="Nicolas Chourot" userId="b45d9d06-ac5c-4c96-83d2-dbd329685689" providerId="ADAL" clId="{AD78F494-EB96-4A00-A9BC-7BD68CA59DF6}" dt="2022-07-30T14:03:32.802" v="630" actId="1076"/>
          <ac:spMkLst>
            <pc:docMk/>
            <pc:sldMk cId="814620679" sldId="277"/>
            <ac:spMk id="26" creationId="{22D6551E-A692-5C9F-8373-8F27C95010F6}"/>
          </ac:spMkLst>
        </pc:spChg>
        <pc:spChg chg="add mod">
          <ac:chgData name="Nicolas Chourot" userId="b45d9d06-ac5c-4c96-83d2-dbd329685689" providerId="ADAL" clId="{AD78F494-EB96-4A00-A9BC-7BD68CA59DF6}" dt="2022-07-30T14:03:08.181" v="627" actId="1076"/>
          <ac:spMkLst>
            <pc:docMk/>
            <pc:sldMk cId="814620679" sldId="277"/>
            <ac:spMk id="27" creationId="{4E8D3706-E374-0562-6032-3C855B5CA923}"/>
          </ac:spMkLst>
        </pc:spChg>
        <pc:spChg chg="add mod">
          <ac:chgData name="Nicolas Chourot" userId="b45d9d06-ac5c-4c96-83d2-dbd329685689" providerId="ADAL" clId="{AD78F494-EB96-4A00-A9BC-7BD68CA59DF6}" dt="2022-08-01T13:43:46.556" v="2529" actId="1076"/>
          <ac:spMkLst>
            <pc:docMk/>
            <pc:sldMk cId="814620679" sldId="277"/>
            <ac:spMk id="29" creationId="{C0D52DE4-744D-2055-5154-CC4C8A297815}"/>
          </ac:spMkLst>
        </pc:spChg>
        <pc:spChg chg="add mod">
          <ac:chgData name="Nicolas Chourot" userId="b45d9d06-ac5c-4c96-83d2-dbd329685689" providerId="ADAL" clId="{AD78F494-EB96-4A00-A9BC-7BD68CA59DF6}" dt="2022-08-01T13:43:46.556" v="2529" actId="1076"/>
          <ac:spMkLst>
            <pc:docMk/>
            <pc:sldMk cId="814620679" sldId="277"/>
            <ac:spMk id="31" creationId="{31BACCDB-8322-F214-11FD-CD74EC7CA50A}"/>
          </ac:spMkLst>
        </pc:spChg>
        <pc:spChg chg="add mod">
          <ac:chgData name="Nicolas Chourot" userId="b45d9d06-ac5c-4c96-83d2-dbd329685689" providerId="ADAL" clId="{AD78F494-EB96-4A00-A9BC-7BD68CA59DF6}" dt="2022-08-01T13:43:46.556" v="2529" actId="1076"/>
          <ac:spMkLst>
            <pc:docMk/>
            <pc:sldMk cId="814620679" sldId="277"/>
            <ac:spMk id="33" creationId="{FE5F6C7F-F718-A56B-7FE5-728AF6882C66}"/>
          </ac:spMkLst>
        </pc:spChg>
        <pc:spChg chg="add mod">
          <ac:chgData name="Nicolas Chourot" userId="b45d9d06-ac5c-4c96-83d2-dbd329685689" providerId="ADAL" clId="{AD78F494-EB96-4A00-A9BC-7BD68CA59DF6}" dt="2022-08-01T13:43:50.350" v="2530" actId="14100"/>
          <ac:spMkLst>
            <pc:docMk/>
            <pc:sldMk cId="814620679" sldId="277"/>
            <ac:spMk id="35" creationId="{3FEF67A2-14DB-E5BA-2239-413D759EC098}"/>
          </ac:spMkLst>
        </pc:spChg>
        <pc:picChg chg="add mod">
          <ac:chgData name="Nicolas Chourot" userId="b45d9d06-ac5c-4c96-83d2-dbd329685689" providerId="ADAL" clId="{AD78F494-EB96-4A00-A9BC-7BD68CA59DF6}" dt="2022-07-30T14:03:14.564" v="628" actId="1076"/>
          <ac:picMkLst>
            <pc:docMk/>
            <pc:sldMk cId="814620679" sldId="277"/>
            <ac:picMk id="5" creationId="{1F29E66F-5284-CFB0-E71C-57810C6DFC3E}"/>
          </ac:picMkLst>
        </pc:picChg>
        <pc:picChg chg="add mod">
          <ac:chgData name="Nicolas Chourot" userId="b45d9d06-ac5c-4c96-83d2-dbd329685689" providerId="ADAL" clId="{AD78F494-EB96-4A00-A9BC-7BD68CA59DF6}" dt="2022-07-30T14:03:17.142" v="629" actId="1076"/>
          <ac:picMkLst>
            <pc:docMk/>
            <pc:sldMk cId="814620679" sldId="277"/>
            <ac:picMk id="6" creationId="{D9A7B4AC-4C4A-12F5-55BE-B784B2904EAA}"/>
          </ac:picMkLst>
        </pc:picChg>
        <pc:picChg chg="add mod">
          <ac:chgData name="Nicolas Chourot" userId="b45d9d06-ac5c-4c96-83d2-dbd329685689" providerId="ADAL" clId="{AD78F494-EB96-4A00-A9BC-7BD68CA59DF6}" dt="2022-07-30T14:03:08.181" v="627" actId="1076"/>
          <ac:picMkLst>
            <pc:docMk/>
            <pc:sldMk cId="814620679" sldId="277"/>
            <ac:picMk id="7" creationId="{161FDCC5-8265-9EA1-2565-6A045193BCAE}"/>
          </ac:picMkLst>
        </pc:picChg>
        <pc:cxnChg chg="add del mod">
          <ac:chgData name="Nicolas Chourot" userId="b45d9d06-ac5c-4c96-83d2-dbd329685689" providerId="ADAL" clId="{AD78F494-EB96-4A00-A9BC-7BD68CA59DF6}" dt="2022-08-01T13:44:23.813" v="2532" actId="478"/>
          <ac:cxnSpMkLst>
            <pc:docMk/>
            <pc:sldMk cId="814620679" sldId="277"/>
            <ac:cxnSpMk id="25" creationId="{26862E75-BF9F-60B7-6A9B-C5E0A9228F18}"/>
          </ac:cxnSpMkLst>
        </pc:cxnChg>
        <pc:cxnChg chg="add del mod">
          <ac:chgData name="Nicolas Chourot" userId="b45d9d06-ac5c-4c96-83d2-dbd329685689" providerId="ADAL" clId="{AD78F494-EB96-4A00-A9BC-7BD68CA59DF6}" dt="2022-08-01T13:44:20.465" v="2531" actId="478"/>
          <ac:cxnSpMkLst>
            <pc:docMk/>
            <pc:sldMk cId="814620679" sldId="277"/>
            <ac:cxnSpMk id="28" creationId="{43E12344-4E80-E5C7-BF2F-FFEC21DA9F7D}"/>
          </ac:cxnSpMkLst>
        </pc:cxnChg>
      </pc:sldChg>
      <pc:sldChg chg="addSp delSp modSp new mod">
        <pc:chgData name="Nicolas Chourot" userId="b45d9d06-ac5c-4c96-83d2-dbd329685689" providerId="ADAL" clId="{AD78F494-EB96-4A00-A9BC-7BD68CA59DF6}" dt="2022-08-01T13:40:38.928" v="2509" actId="1076"/>
        <pc:sldMkLst>
          <pc:docMk/>
          <pc:sldMk cId="2165890996" sldId="278"/>
        </pc:sldMkLst>
        <pc:spChg chg="mod">
          <ac:chgData name="Nicolas Chourot" userId="b45d9d06-ac5c-4c96-83d2-dbd329685689" providerId="ADAL" clId="{AD78F494-EB96-4A00-A9BC-7BD68CA59DF6}" dt="2022-07-30T14:04:56.390" v="634"/>
          <ac:spMkLst>
            <pc:docMk/>
            <pc:sldMk cId="2165890996" sldId="278"/>
            <ac:spMk id="2" creationId="{26FEB4B4-A55A-649B-DB82-93D5D0AFAF6C}"/>
          </ac:spMkLst>
        </pc:spChg>
        <pc:spChg chg="del">
          <ac:chgData name="Nicolas Chourot" userId="b45d9d06-ac5c-4c96-83d2-dbd329685689" providerId="ADAL" clId="{AD78F494-EB96-4A00-A9BC-7BD68CA59DF6}" dt="2022-07-30T14:04:59.769" v="635" actId="478"/>
          <ac:spMkLst>
            <pc:docMk/>
            <pc:sldMk cId="2165890996" sldId="278"/>
            <ac:spMk id="3" creationId="{471D58A3-945A-1B54-FC6B-57BF942983EE}"/>
          </ac:spMkLst>
        </pc:spChg>
        <pc:spChg chg="add mod">
          <ac:chgData name="Nicolas Chourot" userId="b45d9d06-ac5c-4c96-83d2-dbd329685689" providerId="ADAL" clId="{AD78F494-EB96-4A00-A9BC-7BD68CA59DF6}" dt="2022-08-01T13:36:32.808" v="2435" actId="1076"/>
          <ac:spMkLst>
            <pc:docMk/>
            <pc:sldMk cId="2165890996" sldId="278"/>
            <ac:spMk id="3" creationId="{A5C56CD8-7F3D-BC08-D886-F5171D44C747}"/>
          </ac:spMkLst>
        </pc:spChg>
        <pc:spChg chg="add mod">
          <ac:chgData name="Nicolas Chourot" userId="b45d9d06-ac5c-4c96-83d2-dbd329685689" providerId="ADAL" clId="{AD78F494-EB96-4A00-A9BC-7BD68CA59DF6}" dt="2022-07-30T14:05:47.278" v="642" actId="1076"/>
          <ac:spMkLst>
            <pc:docMk/>
            <pc:sldMk cId="2165890996" sldId="278"/>
            <ac:spMk id="7" creationId="{6BB56E57-A238-A43C-4A29-8105524103C4}"/>
          </ac:spMkLst>
        </pc:spChg>
        <pc:spChg chg="add mod">
          <ac:chgData name="Nicolas Chourot" userId="b45d9d06-ac5c-4c96-83d2-dbd329685689" providerId="ADAL" clId="{AD78F494-EB96-4A00-A9BC-7BD68CA59DF6}" dt="2022-07-30T14:05:47.278" v="642" actId="1076"/>
          <ac:spMkLst>
            <pc:docMk/>
            <pc:sldMk cId="2165890996" sldId="278"/>
            <ac:spMk id="8" creationId="{9D72C849-C6B7-3CAE-9ADB-95C8C36ADE2F}"/>
          </ac:spMkLst>
        </pc:spChg>
        <pc:spChg chg="add mod">
          <ac:chgData name="Nicolas Chourot" userId="b45d9d06-ac5c-4c96-83d2-dbd329685689" providerId="ADAL" clId="{AD78F494-EB96-4A00-A9BC-7BD68CA59DF6}" dt="2022-07-30T14:05:47.278" v="642" actId="1076"/>
          <ac:spMkLst>
            <pc:docMk/>
            <pc:sldMk cId="2165890996" sldId="278"/>
            <ac:spMk id="9" creationId="{A9CBBE04-C142-A72F-F4AE-10A286DCE9AD}"/>
          </ac:spMkLst>
        </pc:spChg>
        <pc:spChg chg="add mod">
          <ac:chgData name="Nicolas Chourot" userId="b45d9d06-ac5c-4c96-83d2-dbd329685689" providerId="ADAL" clId="{AD78F494-EB96-4A00-A9BC-7BD68CA59DF6}" dt="2022-08-01T13:40:38.928" v="2509" actId="1076"/>
          <ac:spMkLst>
            <pc:docMk/>
            <pc:sldMk cId="2165890996" sldId="278"/>
            <ac:spMk id="10" creationId="{115171AE-8AFC-E488-8590-E35EA0D07CD3}"/>
          </ac:spMkLst>
        </pc:spChg>
        <pc:picChg chg="add del mod">
          <ac:chgData name="Nicolas Chourot" userId="b45d9d06-ac5c-4c96-83d2-dbd329685689" providerId="ADAL" clId="{AD78F494-EB96-4A00-A9BC-7BD68CA59DF6}" dt="2022-07-30T14:15:13.356" v="694" actId="478"/>
          <ac:picMkLst>
            <pc:docMk/>
            <pc:sldMk cId="2165890996" sldId="278"/>
            <ac:picMk id="4" creationId="{48AB7D5F-6652-5D94-BF3C-F45CEE6A3D46}"/>
          </ac:picMkLst>
        </pc:picChg>
        <pc:picChg chg="add mod">
          <ac:chgData name="Nicolas Chourot" userId="b45d9d06-ac5c-4c96-83d2-dbd329685689" providerId="ADAL" clId="{AD78F494-EB96-4A00-A9BC-7BD68CA59DF6}" dt="2022-08-01T13:35:10.120" v="2386" actId="1076"/>
          <ac:picMkLst>
            <pc:docMk/>
            <pc:sldMk cId="2165890996" sldId="278"/>
            <ac:picMk id="5" creationId="{08F106FF-D4B8-C51A-514C-5CFFAD10E04A}"/>
          </ac:picMkLst>
        </pc:picChg>
        <pc:picChg chg="add mod">
          <ac:chgData name="Nicolas Chourot" userId="b45d9d06-ac5c-4c96-83d2-dbd329685689" providerId="ADAL" clId="{AD78F494-EB96-4A00-A9BC-7BD68CA59DF6}" dt="2022-08-01T13:35:10.120" v="2386" actId="1076"/>
          <ac:picMkLst>
            <pc:docMk/>
            <pc:sldMk cId="2165890996" sldId="278"/>
            <ac:picMk id="6" creationId="{110C17CE-D19D-64CD-D7D9-A27622CD7E47}"/>
          </ac:picMkLst>
        </pc:picChg>
        <pc:picChg chg="add del mod">
          <ac:chgData name="Nicolas Chourot" userId="b45d9d06-ac5c-4c96-83d2-dbd329685689" providerId="ADAL" clId="{AD78F494-EB96-4A00-A9BC-7BD68CA59DF6}" dt="2022-07-30T14:26:51.451" v="739" actId="21"/>
          <ac:picMkLst>
            <pc:docMk/>
            <pc:sldMk cId="2165890996" sldId="278"/>
            <ac:picMk id="11" creationId="{B3A18F78-5211-8532-2621-6473E2F668B6}"/>
          </ac:picMkLst>
        </pc:picChg>
      </pc:sldChg>
      <pc:sldChg chg="addSp delSp modSp new mod">
        <pc:chgData name="Nicolas Chourot" userId="b45d9d06-ac5c-4c96-83d2-dbd329685689" providerId="ADAL" clId="{AD78F494-EB96-4A00-A9BC-7BD68CA59DF6}" dt="2022-07-30T20:11:54.729" v="1240" actId="1076"/>
        <pc:sldMkLst>
          <pc:docMk/>
          <pc:sldMk cId="756812871" sldId="279"/>
        </pc:sldMkLst>
        <pc:spChg chg="mod">
          <ac:chgData name="Nicolas Chourot" userId="b45d9d06-ac5c-4c96-83d2-dbd329685689" providerId="ADAL" clId="{AD78F494-EB96-4A00-A9BC-7BD68CA59DF6}" dt="2022-07-30T14:06:39.995" v="661" actId="20577"/>
          <ac:spMkLst>
            <pc:docMk/>
            <pc:sldMk cId="756812871" sldId="279"/>
            <ac:spMk id="2" creationId="{FAF65A32-F78B-D4DA-5231-1A8EC81B31AC}"/>
          </ac:spMkLst>
        </pc:spChg>
        <pc:spChg chg="del">
          <ac:chgData name="Nicolas Chourot" userId="b45d9d06-ac5c-4c96-83d2-dbd329685689" providerId="ADAL" clId="{AD78F494-EB96-4A00-A9BC-7BD68CA59DF6}" dt="2022-07-30T14:06:42.857" v="662" actId="478"/>
          <ac:spMkLst>
            <pc:docMk/>
            <pc:sldMk cId="756812871" sldId="279"/>
            <ac:spMk id="3" creationId="{AFBF129E-10DD-D2B7-0EFC-4312D74ADD41}"/>
          </ac:spMkLst>
        </pc:spChg>
        <pc:picChg chg="add mod">
          <ac:chgData name="Nicolas Chourot" userId="b45d9d06-ac5c-4c96-83d2-dbd329685689" providerId="ADAL" clId="{AD78F494-EB96-4A00-A9BC-7BD68CA59DF6}" dt="2022-07-30T20:11:47.050" v="1238" actId="1037"/>
          <ac:picMkLst>
            <pc:docMk/>
            <pc:sldMk cId="756812871" sldId="279"/>
            <ac:picMk id="5" creationId="{CE5B1238-78CC-E311-6B5A-416D271C4480}"/>
          </ac:picMkLst>
        </pc:picChg>
        <pc:picChg chg="add mod">
          <ac:chgData name="Nicolas Chourot" userId="b45d9d06-ac5c-4c96-83d2-dbd329685689" providerId="ADAL" clId="{AD78F494-EB96-4A00-A9BC-7BD68CA59DF6}" dt="2022-07-30T14:11:04.081" v="672" actId="1076"/>
          <ac:picMkLst>
            <pc:docMk/>
            <pc:sldMk cId="756812871" sldId="279"/>
            <ac:picMk id="7" creationId="{7CCC6C93-9370-748C-4F89-102760E9B3F2}"/>
          </ac:picMkLst>
        </pc:picChg>
        <pc:picChg chg="add del mod">
          <ac:chgData name="Nicolas Chourot" userId="b45d9d06-ac5c-4c96-83d2-dbd329685689" providerId="ADAL" clId="{AD78F494-EB96-4A00-A9BC-7BD68CA59DF6}" dt="2022-07-30T14:10:43.407" v="668"/>
          <ac:picMkLst>
            <pc:docMk/>
            <pc:sldMk cId="756812871" sldId="279"/>
            <ac:picMk id="8" creationId="{E34473E2-B5C8-0146-66F3-42DDFEFB4A5D}"/>
          </ac:picMkLst>
        </pc:picChg>
        <pc:picChg chg="add mod">
          <ac:chgData name="Nicolas Chourot" userId="b45d9d06-ac5c-4c96-83d2-dbd329685689" providerId="ADAL" clId="{AD78F494-EB96-4A00-A9BC-7BD68CA59DF6}" dt="2022-07-30T20:11:54.729" v="1240" actId="1076"/>
          <ac:picMkLst>
            <pc:docMk/>
            <pc:sldMk cId="756812871" sldId="279"/>
            <ac:picMk id="10" creationId="{3051941E-08BC-FF19-B31D-2A4E3B015251}"/>
          </ac:picMkLst>
        </pc:picChg>
        <pc:picChg chg="add mod">
          <ac:chgData name="Nicolas Chourot" userId="b45d9d06-ac5c-4c96-83d2-dbd329685689" providerId="ADAL" clId="{AD78F494-EB96-4A00-A9BC-7BD68CA59DF6}" dt="2022-07-30T14:36:54.922" v="824" actId="1076"/>
          <ac:picMkLst>
            <pc:docMk/>
            <pc:sldMk cId="756812871" sldId="279"/>
            <ac:picMk id="12" creationId="{3EAA74E5-E30E-4327-6148-D25EAEEC4BD7}"/>
          </ac:picMkLst>
        </pc:picChg>
        <pc:picChg chg="add mod">
          <ac:chgData name="Nicolas Chourot" userId="b45d9d06-ac5c-4c96-83d2-dbd329685689" providerId="ADAL" clId="{AD78F494-EB96-4A00-A9BC-7BD68CA59DF6}" dt="2022-07-30T20:11:52.501" v="1239" actId="1076"/>
          <ac:picMkLst>
            <pc:docMk/>
            <pc:sldMk cId="756812871" sldId="279"/>
            <ac:picMk id="14" creationId="{0F0A8FE1-CB4C-7D19-DAB0-2AF7E15815DF}"/>
          </ac:picMkLst>
        </pc:picChg>
        <pc:picChg chg="add mod">
          <ac:chgData name="Nicolas Chourot" userId="b45d9d06-ac5c-4c96-83d2-dbd329685689" providerId="ADAL" clId="{AD78F494-EB96-4A00-A9BC-7BD68CA59DF6}" dt="2022-07-30T20:11:47.050" v="1238" actId="1037"/>
          <ac:picMkLst>
            <pc:docMk/>
            <pc:sldMk cId="756812871" sldId="279"/>
            <ac:picMk id="16" creationId="{5603ACC0-0079-D47F-C2F4-3CCA94682664}"/>
          </ac:picMkLst>
        </pc:picChg>
        <pc:picChg chg="add mod">
          <ac:chgData name="Nicolas Chourot" userId="b45d9d06-ac5c-4c96-83d2-dbd329685689" providerId="ADAL" clId="{AD78F494-EB96-4A00-A9BC-7BD68CA59DF6}" dt="2022-07-30T20:11:47.050" v="1238" actId="1037"/>
          <ac:picMkLst>
            <pc:docMk/>
            <pc:sldMk cId="756812871" sldId="279"/>
            <ac:picMk id="18" creationId="{F518AFD5-5367-6DCA-14F5-804510B459FB}"/>
          </ac:picMkLst>
        </pc:picChg>
        <pc:picChg chg="add mod">
          <ac:chgData name="Nicolas Chourot" userId="b45d9d06-ac5c-4c96-83d2-dbd329685689" providerId="ADAL" clId="{AD78F494-EB96-4A00-A9BC-7BD68CA59DF6}" dt="2022-07-30T20:11:15.361" v="1227" actId="1076"/>
          <ac:picMkLst>
            <pc:docMk/>
            <pc:sldMk cId="756812871" sldId="279"/>
            <ac:picMk id="20" creationId="{6EB93B37-7203-124C-CA6F-C589D609711B}"/>
          </ac:picMkLst>
        </pc:picChg>
        <pc:picChg chg="add mod">
          <ac:chgData name="Nicolas Chourot" userId="b45d9d06-ac5c-4c96-83d2-dbd329685689" providerId="ADAL" clId="{AD78F494-EB96-4A00-A9BC-7BD68CA59DF6}" dt="2022-07-30T14:38:10.762" v="835" actId="1076"/>
          <ac:picMkLst>
            <pc:docMk/>
            <pc:sldMk cId="756812871" sldId="279"/>
            <ac:picMk id="22" creationId="{8062C46D-33CB-0708-B62B-19FEC5C6B884}"/>
          </ac:picMkLst>
        </pc:picChg>
      </pc:sldChg>
      <pc:sldChg chg="addSp delSp modSp new mod">
        <pc:chgData name="Nicolas Chourot" userId="b45d9d06-ac5c-4c96-83d2-dbd329685689" providerId="ADAL" clId="{AD78F494-EB96-4A00-A9BC-7BD68CA59DF6}" dt="2022-08-01T13:38:15.328" v="2497" actId="478"/>
        <pc:sldMkLst>
          <pc:docMk/>
          <pc:sldMk cId="1966207496" sldId="280"/>
        </pc:sldMkLst>
        <pc:spChg chg="del mod">
          <ac:chgData name="Nicolas Chourot" userId="b45d9d06-ac5c-4c96-83d2-dbd329685689" providerId="ADAL" clId="{AD78F494-EB96-4A00-A9BC-7BD68CA59DF6}" dt="2022-07-30T14:26:54.982" v="740" actId="478"/>
          <ac:spMkLst>
            <pc:docMk/>
            <pc:sldMk cId="1966207496" sldId="280"/>
            <ac:spMk id="2" creationId="{C68E5C31-27CE-4B71-F872-C22DD70EFC08}"/>
          </ac:spMkLst>
        </pc:spChg>
        <pc:spChg chg="add mod">
          <ac:chgData name="Nicolas Chourot" userId="b45d9d06-ac5c-4c96-83d2-dbd329685689" providerId="ADAL" clId="{AD78F494-EB96-4A00-A9BC-7BD68CA59DF6}" dt="2022-08-01T13:37:25.204" v="2489" actId="1035"/>
          <ac:spMkLst>
            <pc:docMk/>
            <pc:sldMk cId="1966207496" sldId="280"/>
            <ac:spMk id="2" creationId="{EB57B0C2-6762-8A27-624F-F06F96BE9B53}"/>
          </ac:spMkLst>
        </pc:spChg>
        <pc:spChg chg="del">
          <ac:chgData name="Nicolas Chourot" userId="b45d9d06-ac5c-4c96-83d2-dbd329685689" providerId="ADAL" clId="{AD78F494-EB96-4A00-A9BC-7BD68CA59DF6}" dt="2022-07-30T14:26:54.982" v="740" actId="478"/>
          <ac:spMkLst>
            <pc:docMk/>
            <pc:sldMk cId="1966207496" sldId="280"/>
            <ac:spMk id="3" creationId="{97661EFF-4FB0-5966-6BB9-848A9F2CC643}"/>
          </ac:spMkLst>
        </pc:spChg>
        <pc:spChg chg="add del mod">
          <ac:chgData name="Nicolas Chourot" userId="b45d9d06-ac5c-4c96-83d2-dbd329685689" providerId="ADAL" clId="{AD78F494-EB96-4A00-A9BC-7BD68CA59DF6}" dt="2022-08-01T13:38:15.328" v="2497" actId="478"/>
          <ac:spMkLst>
            <pc:docMk/>
            <pc:sldMk cId="1966207496" sldId="280"/>
            <ac:spMk id="3" creationId="{F593B71E-A65F-8013-E4CD-37C0F01AC945}"/>
          </ac:spMkLst>
        </pc:spChg>
        <pc:spChg chg="add mod">
          <ac:chgData name="Nicolas Chourot" userId="b45d9d06-ac5c-4c96-83d2-dbd329685689" providerId="ADAL" clId="{AD78F494-EB96-4A00-A9BC-7BD68CA59DF6}" dt="2022-07-30T14:31:47.612" v="814" actId="20577"/>
          <ac:spMkLst>
            <pc:docMk/>
            <pc:sldMk cId="1966207496" sldId="280"/>
            <ac:spMk id="5" creationId="{9C8137E2-E063-0870-E861-2A2BAE7BBF13}"/>
          </ac:spMkLst>
        </pc:spChg>
        <pc:spChg chg="add mod">
          <ac:chgData name="Nicolas Chourot" userId="b45d9d06-ac5c-4c96-83d2-dbd329685689" providerId="ADAL" clId="{AD78F494-EB96-4A00-A9BC-7BD68CA59DF6}" dt="2022-07-30T14:31:22.012" v="772" actId="1037"/>
          <ac:spMkLst>
            <pc:docMk/>
            <pc:sldMk cId="1966207496" sldId="280"/>
            <ac:spMk id="11" creationId="{620774E3-7BAF-F708-2654-7CE36FB4CD64}"/>
          </ac:spMkLst>
        </pc:spChg>
        <pc:spChg chg="add mod">
          <ac:chgData name="Nicolas Chourot" userId="b45d9d06-ac5c-4c96-83d2-dbd329685689" providerId="ADAL" clId="{AD78F494-EB96-4A00-A9BC-7BD68CA59DF6}" dt="2022-07-30T14:31:15.931" v="770" actId="1037"/>
          <ac:spMkLst>
            <pc:docMk/>
            <pc:sldMk cId="1966207496" sldId="280"/>
            <ac:spMk id="12" creationId="{1D56D67C-556F-5BC3-F98F-D92C9B610074}"/>
          </ac:spMkLst>
        </pc:spChg>
        <pc:spChg chg="add mod">
          <ac:chgData name="Nicolas Chourot" userId="b45d9d06-ac5c-4c96-83d2-dbd329685689" providerId="ADAL" clId="{AD78F494-EB96-4A00-A9BC-7BD68CA59DF6}" dt="2022-07-30T14:31:10.733" v="769" actId="1038"/>
          <ac:spMkLst>
            <pc:docMk/>
            <pc:sldMk cId="1966207496" sldId="280"/>
            <ac:spMk id="13" creationId="{51A59C43-D263-0BC0-4B0C-90F23182900B}"/>
          </ac:spMkLst>
        </pc:spChg>
        <pc:spChg chg="add del mod">
          <ac:chgData name="Nicolas Chourot" userId="b45d9d06-ac5c-4c96-83d2-dbd329685689" providerId="ADAL" clId="{AD78F494-EB96-4A00-A9BC-7BD68CA59DF6}" dt="2022-08-01T13:38:15.328" v="2497" actId="478"/>
          <ac:spMkLst>
            <pc:docMk/>
            <pc:sldMk cId="1966207496" sldId="280"/>
            <ac:spMk id="14" creationId="{EC60722C-B3FA-179E-A8A5-CFFF9FAA16A0}"/>
          </ac:spMkLst>
        </pc:spChg>
        <pc:picChg chg="add mod">
          <ac:chgData name="Nicolas Chourot" userId="b45d9d06-ac5c-4c96-83d2-dbd329685689" providerId="ADAL" clId="{AD78F494-EB96-4A00-A9BC-7BD68CA59DF6}" dt="2022-07-30T14:26:58.648" v="742" actId="1076"/>
          <ac:picMkLst>
            <pc:docMk/>
            <pc:sldMk cId="1966207496" sldId="280"/>
            <ac:picMk id="6" creationId="{09DA1B50-3B68-FAD1-FB91-4EB1DBE14498}"/>
          </ac:picMkLst>
        </pc:picChg>
        <pc:picChg chg="add mod">
          <ac:chgData name="Nicolas Chourot" userId="b45d9d06-ac5c-4c96-83d2-dbd329685689" providerId="ADAL" clId="{AD78F494-EB96-4A00-A9BC-7BD68CA59DF6}" dt="2022-07-30T14:30:04.579" v="751" actId="465"/>
          <ac:picMkLst>
            <pc:docMk/>
            <pc:sldMk cId="1966207496" sldId="280"/>
            <ac:picMk id="8" creationId="{FE55EA85-426E-DA79-DC9F-5B5EDB9835E1}"/>
          </ac:picMkLst>
        </pc:picChg>
        <pc:picChg chg="add mod">
          <ac:chgData name="Nicolas Chourot" userId="b45d9d06-ac5c-4c96-83d2-dbd329685689" providerId="ADAL" clId="{AD78F494-EB96-4A00-A9BC-7BD68CA59DF6}" dt="2022-07-30T14:28:51.152" v="749" actId="1076"/>
          <ac:picMkLst>
            <pc:docMk/>
            <pc:sldMk cId="1966207496" sldId="280"/>
            <ac:picMk id="10" creationId="{43837A9A-3E37-BD60-6E2B-09FF6ADC0F25}"/>
          </ac:picMkLst>
        </pc:picChg>
      </pc:sldChg>
      <pc:sldChg chg="addSp delSp modSp new mod">
        <pc:chgData name="Nicolas Chourot" userId="b45d9d06-ac5c-4c96-83d2-dbd329685689" providerId="ADAL" clId="{AD78F494-EB96-4A00-A9BC-7BD68CA59DF6}" dt="2022-07-30T20:13:11.902" v="1265" actId="1038"/>
        <pc:sldMkLst>
          <pc:docMk/>
          <pc:sldMk cId="688675095" sldId="281"/>
        </pc:sldMkLst>
        <pc:spChg chg="mod">
          <ac:chgData name="Nicolas Chourot" userId="b45d9d06-ac5c-4c96-83d2-dbd329685689" providerId="ADAL" clId="{AD78F494-EB96-4A00-A9BC-7BD68CA59DF6}" dt="2022-07-30T14:42:51.627" v="849" actId="20577"/>
          <ac:spMkLst>
            <pc:docMk/>
            <pc:sldMk cId="688675095" sldId="281"/>
            <ac:spMk id="2" creationId="{3722710E-51BF-1BF9-E578-C427E3B34E0F}"/>
          </ac:spMkLst>
        </pc:spChg>
        <pc:spChg chg="del">
          <ac:chgData name="Nicolas Chourot" userId="b45d9d06-ac5c-4c96-83d2-dbd329685689" providerId="ADAL" clId="{AD78F494-EB96-4A00-A9BC-7BD68CA59DF6}" dt="2022-07-30T14:42:55.892" v="850" actId="478"/>
          <ac:spMkLst>
            <pc:docMk/>
            <pc:sldMk cId="688675095" sldId="281"/>
            <ac:spMk id="3" creationId="{84731ED7-C317-0B98-8A1B-863CABE5537C}"/>
          </ac:spMkLst>
        </pc:spChg>
        <pc:spChg chg="add mod">
          <ac:chgData name="Nicolas Chourot" userId="b45d9d06-ac5c-4c96-83d2-dbd329685689" providerId="ADAL" clId="{AD78F494-EB96-4A00-A9BC-7BD68CA59DF6}" dt="2022-07-30T20:13:01.025" v="1249" actId="1036"/>
          <ac:spMkLst>
            <pc:docMk/>
            <pc:sldMk cId="688675095" sldId="281"/>
            <ac:spMk id="15" creationId="{C1815574-FDCB-2B9B-B0B3-B4C275D8802B}"/>
          </ac:spMkLst>
        </pc:spChg>
        <pc:spChg chg="add mod">
          <ac:chgData name="Nicolas Chourot" userId="b45d9d06-ac5c-4c96-83d2-dbd329685689" providerId="ADAL" clId="{AD78F494-EB96-4A00-A9BC-7BD68CA59DF6}" dt="2022-07-30T19:33:19.601" v="1225"/>
          <ac:spMkLst>
            <pc:docMk/>
            <pc:sldMk cId="688675095" sldId="281"/>
            <ac:spMk id="17" creationId="{6271C7B7-7295-5E47-C006-02A798ABDE10}"/>
          </ac:spMkLst>
        </pc:spChg>
        <pc:picChg chg="add mod">
          <ac:chgData name="Nicolas Chourot" userId="b45d9d06-ac5c-4c96-83d2-dbd329685689" providerId="ADAL" clId="{AD78F494-EB96-4A00-A9BC-7BD68CA59DF6}" dt="2022-07-30T14:43:23.061" v="852" actId="1076"/>
          <ac:picMkLst>
            <pc:docMk/>
            <pc:sldMk cId="688675095" sldId="281"/>
            <ac:picMk id="5" creationId="{9E69171F-AE4E-7531-1F3E-E6FE23356A83}"/>
          </ac:picMkLst>
        </pc:picChg>
        <pc:picChg chg="add mod">
          <ac:chgData name="Nicolas Chourot" userId="b45d9d06-ac5c-4c96-83d2-dbd329685689" providerId="ADAL" clId="{AD78F494-EB96-4A00-A9BC-7BD68CA59DF6}" dt="2022-07-30T14:43:58.256" v="854" actId="1076"/>
          <ac:picMkLst>
            <pc:docMk/>
            <pc:sldMk cId="688675095" sldId="281"/>
            <ac:picMk id="7" creationId="{092689A6-D350-A63D-C36B-E25041FDDD49}"/>
          </ac:picMkLst>
        </pc:picChg>
        <pc:picChg chg="add mod">
          <ac:chgData name="Nicolas Chourot" userId="b45d9d06-ac5c-4c96-83d2-dbd329685689" providerId="ADAL" clId="{AD78F494-EB96-4A00-A9BC-7BD68CA59DF6}" dt="2022-07-30T20:13:11.902" v="1265" actId="1038"/>
          <ac:picMkLst>
            <pc:docMk/>
            <pc:sldMk cId="688675095" sldId="281"/>
            <ac:picMk id="9" creationId="{7397FB4F-3A63-0382-FCB4-15F7C4BA21DA}"/>
          </ac:picMkLst>
        </pc:picChg>
        <pc:picChg chg="add mod">
          <ac:chgData name="Nicolas Chourot" userId="b45d9d06-ac5c-4c96-83d2-dbd329685689" providerId="ADAL" clId="{AD78F494-EB96-4A00-A9BC-7BD68CA59DF6}" dt="2022-07-30T20:13:11.902" v="1265" actId="1038"/>
          <ac:picMkLst>
            <pc:docMk/>
            <pc:sldMk cId="688675095" sldId="281"/>
            <ac:picMk id="11" creationId="{8402EEF4-62D0-0295-7940-C30E4B9E9A7B}"/>
          </ac:picMkLst>
        </pc:picChg>
        <pc:picChg chg="add mod">
          <ac:chgData name="Nicolas Chourot" userId="b45d9d06-ac5c-4c96-83d2-dbd329685689" providerId="ADAL" clId="{AD78F494-EB96-4A00-A9BC-7BD68CA59DF6}" dt="2022-07-30T20:13:07.538" v="1262" actId="1035"/>
          <ac:picMkLst>
            <pc:docMk/>
            <pc:sldMk cId="688675095" sldId="281"/>
            <ac:picMk id="13" creationId="{36D9B87E-E97A-6F92-A198-67F6BCFB0168}"/>
          </ac:picMkLst>
        </pc:picChg>
      </pc:sldChg>
      <pc:sldChg chg="addSp delSp modSp new mod">
        <pc:chgData name="Nicolas Chourot" userId="b45d9d06-ac5c-4c96-83d2-dbd329685689" providerId="ADAL" clId="{AD78F494-EB96-4A00-A9BC-7BD68CA59DF6}" dt="2022-07-30T20:13:45.120" v="1268"/>
        <pc:sldMkLst>
          <pc:docMk/>
          <pc:sldMk cId="287572046" sldId="282"/>
        </pc:sldMkLst>
        <pc:spChg chg="mod">
          <ac:chgData name="Nicolas Chourot" userId="b45d9d06-ac5c-4c96-83d2-dbd329685689" providerId="ADAL" clId="{AD78F494-EB96-4A00-A9BC-7BD68CA59DF6}" dt="2022-07-30T15:20:24.380" v="1021" actId="20577"/>
          <ac:spMkLst>
            <pc:docMk/>
            <pc:sldMk cId="287572046" sldId="282"/>
            <ac:spMk id="2" creationId="{758BF3DB-C1C4-D5F2-290F-A512A7BAFD30}"/>
          </ac:spMkLst>
        </pc:spChg>
        <pc:spChg chg="del">
          <ac:chgData name="Nicolas Chourot" userId="b45d9d06-ac5c-4c96-83d2-dbd329685689" providerId="ADAL" clId="{AD78F494-EB96-4A00-A9BC-7BD68CA59DF6}" dt="2022-07-30T15:02:06.342" v="879" actId="478"/>
          <ac:spMkLst>
            <pc:docMk/>
            <pc:sldMk cId="287572046" sldId="282"/>
            <ac:spMk id="3" creationId="{D1250A46-A696-EB41-F536-93718891CFD9}"/>
          </ac:spMkLst>
        </pc:spChg>
        <pc:spChg chg="add del mod">
          <ac:chgData name="Nicolas Chourot" userId="b45d9d06-ac5c-4c96-83d2-dbd329685689" providerId="ADAL" clId="{AD78F494-EB96-4A00-A9BC-7BD68CA59DF6}" dt="2022-07-30T15:12:38.170" v="898" actId="767"/>
          <ac:spMkLst>
            <pc:docMk/>
            <pc:sldMk cId="287572046" sldId="282"/>
            <ac:spMk id="16" creationId="{8BF9391B-FB92-6E5F-164D-301CDD4FE812}"/>
          </ac:spMkLst>
        </pc:spChg>
        <pc:spChg chg="add del mod">
          <ac:chgData name="Nicolas Chourot" userId="b45d9d06-ac5c-4c96-83d2-dbd329685689" providerId="ADAL" clId="{AD78F494-EB96-4A00-A9BC-7BD68CA59DF6}" dt="2022-07-30T15:13:46.782" v="930"/>
          <ac:spMkLst>
            <pc:docMk/>
            <pc:sldMk cId="287572046" sldId="282"/>
            <ac:spMk id="24" creationId="{431D8646-C0B7-0697-F593-AD2F357F305C}"/>
          </ac:spMkLst>
        </pc:spChg>
        <pc:spChg chg="add mod">
          <ac:chgData name="Nicolas Chourot" userId="b45d9d06-ac5c-4c96-83d2-dbd329685689" providerId="ADAL" clId="{AD78F494-EB96-4A00-A9BC-7BD68CA59DF6}" dt="2022-07-30T15:15:37.972" v="953" actId="1076"/>
          <ac:spMkLst>
            <pc:docMk/>
            <pc:sldMk cId="287572046" sldId="282"/>
            <ac:spMk id="29" creationId="{E16033C2-463C-C1B7-026D-BC36DAE04C76}"/>
          </ac:spMkLst>
        </pc:spChg>
        <pc:spChg chg="add mod">
          <ac:chgData name="Nicolas Chourot" userId="b45d9d06-ac5c-4c96-83d2-dbd329685689" providerId="ADAL" clId="{AD78F494-EB96-4A00-A9BC-7BD68CA59DF6}" dt="2022-07-30T15:15:55.997" v="962" actId="20577"/>
          <ac:spMkLst>
            <pc:docMk/>
            <pc:sldMk cId="287572046" sldId="282"/>
            <ac:spMk id="30" creationId="{FE262C9E-EFAE-53EE-420B-C7FFF7D5128F}"/>
          </ac:spMkLst>
        </pc:spChg>
        <pc:spChg chg="add mod">
          <ac:chgData name="Nicolas Chourot" userId="b45d9d06-ac5c-4c96-83d2-dbd329685689" providerId="ADAL" clId="{AD78F494-EB96-4A00-A9BC-7BD68CA59DF6}" dt="2022-07-30T15:16:05.611" v="964" actId="571"/>
          <ac:spMkLst>
            <pc:docMk/>
            <pc:sldMk cId="287572046" sldId="282"/>
            <ac:spMk id="31" creationId="{C6C95E67-1820-789D-42AE-17BB61E3CBF4}"/>
          </ac:spMkLst>
        </pc:spChg>
        <pc:spChg chg="add mod">
          <ac:chgData name="Nicolas Chourot" userId="b45d9d06-ac5c-4c96-83d2-dbd329685689" providerId="ADAL" clId="{AD78F494-EB96-4A00-A9BC-7BD68CA59DF6}" dt="2022-07-30T15:16:58.738" v="981" actId="1076"/>
          <ac:spMkLst>
            <pc:docMk/>
            <pc:sldMk cId="287572046" sldId="282"/>
            <ac:spMk id="33" creationId="{03FBF816-CEE1-08D9-C59F-3C91C90B3C61}"/>
          </ac:spMkLst>
        </pc:spChg>
        <pc:spChg chg="add mod">
          <ac:chgData name="Nicolas Chourot" userId="b45d9d06-ac5c-4c96-83d2-dbd329685689" providerId="ADAL" clId="{AD78F494-EB96-4A00-A9BC-7BD68CA59DF6}" dt="2022-07-30T15:16:52.767" v="980" actId="20577"/>
          <ac:spMkLst>
            <pc:docMk/>
            <pc:sldMk cId="287572046" sldId="282"/>
            <ac:spMk id="37" creationId="{950E625A-282E-AA0F-97E6-57D62C54273D}"/>
          </ac:spMkLst>
        </pc:spChg>
        <pc:spChg chg="add del mod">
          <ac:chgData name="Nicolas Chourot" userId="b45d9d06-ac5c-4c96-83d2-dbd329685689" providerId="ADAL" clId="{AD78F494-EB96-4A00-A9BC-7BD68CA59DF6}" dt="2022-07-30T15:18:44.892" v="986" actId="478"/>
          <ac:spMkLst>
            <pc:docMk/>
            <pc:sldMk cId="287572046" sldId="282"/>
            <ac:spMk id="39" creationId="{999F5CEF-9052-4BAB-6950-B8344A3AB6BC}"/>
          </ac:spMkLst>
        </pc:spChg>
        <pc:spChg chg="add mod">
          <ac:chgData name="Nicolas Chourot" userId="b45d9d06-ac5c-4c96-83d2-dbd329685689" providerId="ADAL" clId="{AD78F494-EB96-4A00-A9BC-7BD68CA59DF6}" dt="2022-07-30T15:19:56.428" v="995" actId="571"/>
          <ac:spMkLst>
            <pc:docMk/>
            <pc:sldMk cId="287572046" sldId="282"/>
            <ac:spMk id="40" creationId="{01A0FCCB-5363-BFF1-BA90-E8610F912D50}"/>
          </ac:spMkLst>
        </pc:spChg>
        <pc:spChg chg="add mod">
          <ac:chgData name="Nicolas Chourot" userId="b45d9d06-ac5c-4c96-83d2-dbd329685689" providerId="ADAL" clId="{AD78F494-EB96-4A00-A9BC-7BD68CA59DF6}" dt="2022-07-30T15:31:54.239" v="1023" actId="571"/>
          <ac:spMkLst>
            <pc:docMk/>
            <pc:sldMk cId="287572046" sldId="282"/>
            <ac:spMk id="44" creationId="{33967DC2-FB02-5ED7-FDE1-4436630651F1}"/>
          </ac:spMkLst>
        </pc:spChg>
        <pc:spChg chg="add mod">
          <ac:chgData name="Nicolas Chourot" userId="b45d9d06-ac5c-4c96-83d2-dbd329685689" providerId="ADAL" clId="{AD78F494-EB96-4A00-A9BC-7BD68CA59DF6}" dt="2022-07-30T19:24:59.199" v="1192" actId="790"/>
          <ac:spMkLst>
            <pc:docMk/>
            <pc:sldMk cId="287572046" sldId="282"/>
            <ac:spMk id="45" creationId="{BD686BBC-F0FB-C1BA-6632-848A68A63923}"/>
          </ac:spMkLst>
        </pc:spChg>
        <pc:spChg chg="add mod">
          <ac:chgData name="Nicolas Chourot" userId="b45d9d06-ac5c-4c96-83d2-dbd329685689" providerId="ADAL" clId="{AD78F494-EB96-4A00-A9BC-7BD68CA59DF6}" dt="2022-07-30T20:13:45.120" v="1268"/>
          <ac:spMkLst>
            <pc:docMk/>
            <pc:sldMk cId="287572046" sldId="282"/>
            <ac:spMk id="49" creationId="{BBF456C7-50A5-5072-4E0F-E7097A7FAFF6}"/>
          </ac:spMkLst>
        </pc:spChg>
        <pc:picChg chg="add del mod">
          <ac:chgData name="Nicolas Chourot" userId="b45d9d06-ac5c-4c96-83d2-dbd329685689" providerId="ADAL" clId="{AD78F494-EB96-4A00-A9BC-7BD68CA59DF6}" dt="2022-07-30T15:05:52.034" v="882" actId="478"/>
          <ac:picMkLst>
            <pc:docMk/>
            <pc:sldMk cId="287572046" sldId="282"/>
            <ac:picMk id="5" creationId="{15C44916-7885-6D32-44A2-DEE3E1330DAF}"/>
          </ac:picMkLst>
        </pc:picChg>
        <pc:picChg chg="add del mod">
          <ac:chgData name="Nicolas Chourot" userId="b45d9d06-ac5c-4c96-83d2-dbd329685689" providerId="ADAL" clId="{AD78F494-EB96-4A00-A9BC-7BD68CA59DF6}" dt="2022-07-30T15:14:17.661" v="931" actId="478"/>
          <ac:picMkLst>
            <pc:docMk/>
            <pc:sldMk cId="287572046" sldId="282"/>
            <ac:picMk id="7" creationId="{5655A32F-C233-AA05-293D-F5DDEA274AEF}"/>
          </ac:picMkLst>
        </pc:picChg>
        <pc:picChg chg="add del mod">
          <ac:chgData name="Nicolas Chourot" userId="b45d9d06-ac5c-4c96-83d2-dbd329685689" providerId="ADAL" clId="{AD78F494-EB96-4A00-A9BC-7BD68CA59DF6}" dt="2022-07-30T15:14:24.695" v="934" actId="478"/>
          <ac:picMkLst>
            <pc:docMk/>
            <pc:sldMk cId="287572046" sldId="282"/>
            <ac:picMk id="9" creationId="{232AFE66-AB2C-86C0-9CB5-64AACA1938AB}"/>
          </ac:picMkLst>
        </pc:picChg>
        <pc:picChg chg="add del mod">
          <ac:chgData name="Nicolas Chourot" userId="b45d9d06-ac5c-4c96-83d2-dbd329685689" providerId="ADAL" clId="{AD78F494-EB96-4A00-A9BC-7BD68CA59DF6}" dt="2022-07-30T15:08:08.822" v="891" actId="478"/>
          <ac:picMkLst>
            <pc:docMk/>
            <pc:sldMk cId="287572046" sldId="282"/>
            <ac:picMk id="11" creationId="{B8343EE3-5744-3E4D-E75F-5EDE8926B327}"/>
          </ac:picMkLst>
        </pc:picChg>
        <pc:picChg chg="add del mod">
          <ac:chgData name="Nicolas Chourot" userId="b45d9d06-ac5c-4c96-83d2-dbd329685689" providerId="ADAL" clId="{AD78F494-EB96-4A00-A9BC-7BD68CA59DF6}" dt="2022-07-30T15:12:39.595" v="899" actId="478"/>
          <ac:picMkLst>
            <pc:docMk/>
            <pc:sldMk cId="287572046" sldId="282"/>
            <ac:picMk id="13" creationId="{27196535-27DB-76F8-59C1-25C6FEF88FFE}"/>
          </ac:picMkLst>
        </pc:picChg>
        <pc:picChg chg="add mod ord">
          <ac:chgData name="Nicolas Chourot" userId="b45d9d06-ac5c-4c96-83d2-dbd329685689" providerId="ADAL" clId="{AD78F494-EB96-4A00-A9BC-7BD68CA59DF6}" dt="2022-07-30T15:12:48.325" v="902" actId="1076"/>
          <ac:picMkLst>
            <pc:docMk/>
            <pc:sldMk cId="287572046" sldId="282"/>
            <ac:picMk id="18" creationId="{E98324CA-97E7-5A56-9C7E-4B43C51CF489}"/>
          </ac:picMkLst>
        </pc:picChg>
        <pc:picChg chg="add mod">
          <ac:chgData name="Nicolas Chourot" userId="b45d9d06-ac5c-4c96-83d2-dbd329685689" providerId="ADAL" clId="{AD78F494-EB96-4A00-A9BC-7BD68CA59DF6}" dt="2022-07-30T15:15:01.732" v="939" actId="14100"/>
          <ac:picMkLst>
            <pc:docMk/>
            <pc:sldMk cId="287572046" sldId="282"/>
            <ac:picMk id="26" creationId="{4D10167C-C81F-D6B5-87F6-4F47E3D5F3E7}"/>
          </ac:picMkLst>
        </pc:picChg>
        <pc:picChg chg="add mod">
          <ac:chgData name="Nicolas Chourot" userId="b45d9d06-ac5c-4c96-83d2-dbd329685689" providerId="ADAL" clId="{AD78F494-EB96-4A00-A9BC-7BD68CA59DF6}" dt="2022-07-30T15:15:01.732" v="939" actId="14100"/>
          <ac:picMkLst>
            <pc:docMk/>
            <pc:sldMk cId="287572046" sldId="282"/>
            <ac:picMk id="28" creationId="{2F4301E0-B490-A182-CC1B-6419633EF5F8}"/>
          </ac:picMkLst>
        </pc:picChg>
        <pc:picChg chg="add mod">
          <ac:chgData name="Nicolas Chourot" userId="b45d9d06-ac5c-4c96-83d2-dbd329685689" providerId="ADAL" clId="{AD78F494-EB96-4A00-A9BC-7BD68CA59DF6}" dt="2022-07-30T15:31:54.239" v="1023" actId="571"/>
          <ac:picMkLst>
            <pc:docMk/>
            <pc:sldMk cId="287572046" sldId="282"/>
            <ac:picMk id="43" creationId="{E5A8BA6C-18B1-9AED-BE29-E1788AD0A203}"/>
          </ac:picMkLst>
        </pc:picChg>
        <pc:cxnChg chg="add mod">
          <ac:chgData name="Nicolas Chourot" userId="b45d9d06-ac5c-4c96-83d2-dbd329685689" providerId="ADAL" clId="{AD78F494-EB96-4A00-A9BC-7BD68CA59DF6}" dt="2022-07-30T15:13:27.625" v="918" actId="1035"/>
          <ac:cxnSpMkLst>
            <pc:docMk/>
            <pc:sldMk cId="287572046" sldId="282"/>
            <ac:cxnSpMk id="15" creationId="{E6F1CE67-F53C-A796-8AC0-055485B53CBD}"/>
          </ac:cxnSpMkLst>
        </pc:cxnChg>
        <pc:cxnChg chg="add mod">
          <ac:chgData name="Nicolas Chourot" userId="b45d9d06-ac5c-4c96-83d2-dbd329685689" providerId="ADAL" clId="{AD78F494-EB96-4A00-A9BC-7BD68CA59DF6}" dt="2022-07-30T15:13:33.255" v="927" actId="1036"/>
          <ac:cxnSpMkLst>
            <pc:docMk/>
            <pc:sldMk cId="287572046" sldId="282"/>
            <ac:cxnSpMk id="20" creationId="{2ED4C74C-5AE7-DDA8-A8B5-86344D7317DC}"/>
          </ac:cxnSpMkLst>
        </pc:cxnChg>
        <pc:cxnChg chg="add mod">
          <ac:chgData name="Nicolas Chourot" userId="b45d9d06-ac5c-4c96-83d2-dbd329685689" providerId="ADAL" clId="{AD78F494-EB96-4A00-A9BC-7BD68CA59DF6}" dt="2022-07-30T15:16:24.161" v="968" actId="1035"/>
          <ac:cxnSpMkLst>
            <pc:docMk/>
            <pc:sldMk cId="287572046" sldId="282"/>
            <ac:cxnSpMk id="32" creationId="{35005DAA-87DE-1F01-5293-E6D7C65C47F9}"/>
          </ac:cxnSpMkLst>
        </pc:cxnChg>
        <pc:cxnChg chg="add mod">
          <ac:chgData name="Nicolas Chourot" userId="b45d9d06-ac5c-4c96-83d2-dbd329685689" providerId="ADAL" clId="{AD78F494-EB96-4A00-A9BC-7BD68CA59DF6}" dt="2022-07-30T15:16:41.295" v="977" actId="14100"/>
          <ac:cxnSpMkLst>
            <pc:docMk/>
            <pc:sldMk cId="287572046" sldId="282"/>
            <ac:cxnSpMk id="35" creationId="{CD915AF2-6E62-639D-1760-2F7D5EF82B07}"/>
          </ac:cxnSpMkLst>
        </pc:cxnChg>
        <pc:cxnChg chg="add del mod">
          <ac:chgData name="Nicolas Chourot" userId="b45d9d06-ac5c-4c96-83d2-dbd329685689" providerId="ADAL" clId="{AD78F494-EB96-4A00-A9BC-7BD68CA59DF6}" dt="2022-07-30T15:18:46.243" v="987" actId="478"/>
          <ac:cxnSpMkLst>
            <pc:docMk/>
            <pc:sldMk cId="287572046" sldId="282"/>
            <ac:cxnSpMk id="38" creationId="{73A46CB4-05F6-F619-DB5D-43F62E36A944}"/>
          </ac:cxnSpMkLst>
        </pc:cxnChg>
        <pc:cxnChg chg="add del mod">
          <ac:chgData name="Nicolas Chourot" userId="b45d9d06-ac5c-4c96-83d2-dbd329685689" providerId="ADAL" clId="{AD78F494-EB96-4A00-A9BC-7BD68CA59DF6}" dt="2022-07-30T15:19:56.053" v="994" actId="571"/>
          <ac:cxnSpMkLst>
            <pc:docMk/>
            <pc:sldMk cId="287572046" sldId="282"/>
            <ac:cxnSpMk id="41" creationId="{516F486E-F6C4-15D2-4948-7636DE2202DB}"/>
          </ac:cxnSpMkLst>
        </pc:cxnChg>
        <pc:cxnChg chg="add mod">
          <ac:chgData name="Nicolas Chourot" userId="b45d9d06-ac5c-4c96-83d2-dbd329685689" providerId="ADAL" clId="{AD78F494-EB96-4A00-A9BC-7BD68CA59DF6}" dt="2022-07-30T15:32:38.809" v="1049" actId="208"/>
          <ac:cxnSpMkLst>
            <pc:docMk/>
            <pc:sldMk cId="287572046" sldId="282"/>
            <ac:cxnSpMk id="47" creationId="{784BAA72-310C-631D-AD11-E80DE5DDB0EC}"/>
          </ac:cxnSpMkLst>
        </pc:cxnChg>
      </pc:sldChg>
      <pc:sldChg chg="addSp delSp modSp new mod">
        <pc:chgData name="Nicolas Chourot" userId="b45d9d06-ac5c-4c96-83d2-dbd329685689" providerId="ADAL" clId="{AD78F494-EB96-4A00-A9BC-7BD68CA59DF6}" dt="2022-07-30T20:20:21.044" v="1269" actId="790"/>
        <pc:sldMkLst>
          <pc:docMk/>
          <pc:sldMk cId="3494580544" sldId="283"/>
        </pc:sldMkLst>
        <pc:spChg chg="mod">
          <ac:chgData name="Nicolas Chourot" userId="b45d9d06-ac5c-4c96-83d2-dbd329685689" providerId="ADAL" clId="{AD78F494-EB96-4A00-A9BC-7BD68CA59DF6}" dt="2022-07-30T20:20:21.044" v="1269" actId="790"/>
          <ac:spMkLst>
            <pc:docMk/>
            <pc:sldMk cId="3494580544" sldId="283"/>
            <ac:spMk id="2" creationId="{9BC4F62C-FB40-7C41-543C-5D3908CA1E41}"/>
          </ac:spMkLst>
        </pc:spChg>
        <pc:spChg chg="del">
          <ac:chgData name="Nicolas Chourot" userId="b45d9d06-ac5c-4c96-83d2-dbd329685689" providerId="ADAL" clId="{AD78F494-EB96-4A00-A9BC-7BD68CA59DF6}" dt="2022-07-30T19:10:28.284" v="1118" actId="478"/>
          <ac:spMkLst>
            <pc:docMk/>
            <pc:sldMk cId="3494580544" sldId="283"/>
            <ac:spMk id="3" creationId="{D1F08525-673D-D5C6-1710-B04A82694318}"/>
          </ac:spMkLst>
        </pc:spChg>
        <pc:spChg chg="add mod">
          <ac:chgData name="Nicolas Chourot" userId="b45d9d06-ac5c-4c96-83d2-dbd329685689" providerId="ADAL" clId="{AD78F494-EB96-4A00-A9BC-7BD68CA59DF6}" dt="2022-07-30T19:30:04.650" v="1215" actId="1035"/>
          <ac:spMkLst>
            <pc:docMk/>
            <pc:sldMk cId="3494580544" sldId="283"/>
            <ac:spMk id="10" creationId="{A0D1E346-131D-4354-19A2-77A3884C117E}"/>
          </ac:spMkLst>
        </pc:spChg>
        <pc:spChg chg="add del mod">
          <ac:chgData name="Nicolas Chourot" userId="b45d9d06-ac5c-4c96-83d2-dbd329685689" providerId="ADAL" clId="{AD78F494-EB96-4A00-A9BC-7BD68CA59DF6}" dt="2022-07-30T19:14:11.947" v="1148" actId="478"/>
          <ac:spMkLst>
            <pc:docMk/>
            <pc:sldMk cId="3494580544" sldId="283"/>
            <ac:spMk id="11" creationId="{7AFCA711-73B1-EEA8-F67B-F728CC953FFA}"/>
          </ac:spMkLst>
        </pc:spChg>
        <pc:spChg chg="add mod">
          <ac:chgData name="Nicolas Chourot" userId="b45d9d06-ac5c-4c96-83d2-dbd329685689" providerId="ADAL" clId="{AD78F494-EB96-4A00-A9BC-7BD68CA59DF6}" dt="2022-07-30T19:30:04.650" v="1215" actId="1035"/>
          <ac:spMkLst>
            <pc:docMk/>
            <pc:sldMk cId="3494580544" sldId="283"/>
            <ac:spMk id="14" creationId="{64BCC48F-5A59-24F3-F1E1-4811D5E7F0FD}"/>
          </ac:spMkLst>
        </pc:spChg>
        <pc:spChg chg="add mod">
          <ac:chgData name="Nicolas Chourot" userId="b45d9d06-ac5c-4c96-83d2-dbd329685689" providerId="ADAL" clId="{AD78F494-EB96-4A00-A9BC-7BD68CA59DF6}" dt="2022-07-30T19:30:04.650" v="1215" actId="1035"/>
          <ac:spMkLst>
            <pc:docMk/>
            <pc:sldMk cId="3494580544" sldId="283"/>
            <ac:spMk id="15" creationId="{15521A8A-157B-D8E2-E6D3-94715B297FAF}"/>
          </ac:spMkLst>
        </pc:spChg>
        <pc:spChg chg="add mod">
          <ac:chgData name="Nicolas Chourot" userId="b45d9d06-ac5c-4c96-83d2-dbd329685689" providerId="ADAL" clId="{AD78F494-EB96-4A00-A9BC-7BD68CA59DF6}" dt="2022-07-30T19:23:04.360" v="1164" actId="207"/>
          <ac:spMkLst>
            <pc:docMk/>
            <pc:sldMk cId="3494580544" sldId="283"/>
            <ac:spMk id="17" creationId="{A747D210-3A0F-6375-DE83-3B3F4A26293B}"/>
          </ac:spMkLst>
        </pc:spChg>
        <pc:picChg chg="add mod">
          <ac:chgData name="Nicolas Chourot" userId="b45d9d06-ac5c-4c96-83d2-dbd329685689" providerId="ADAL" clId="{AD78F494-EB96-4A00-A9BC-7BD68CA59DF6}" dt="2022-07-30T19:11:06.096" v="1120" actId="1076"/>
          <ac:picMkLst>
            <pc:docMk/>
            <pc:sldMk cId="3494580544" sldId="283"/>
            <ac:picMk id="5" creationId="{114F6419-1810-8628-6813-C89BB43F2E65}"/>
          </ac:picMkLst>
        </pc:picChg>
        <pc:picChg chg="add del mod">
          <ac:chgData name="Nicolas Chourot" userId="b45d9d06-ac5c-4c96-83d2-dbd329685689" providerId="ADAL" clId="{AD78F494-EB96-4A00-A9BC-7BD68CA59DF6}" dt="2022-07-30T19:14:14.410" v="1149" actId="478"/>
          <ac:picMkLst>
            <pc:docMk/>
            <pc:sldMk cId="3494580544" sldId="283"/>
            <ac:picMk id="7" creationId="{155C1FDD-A5A2-64C7-FBA2-DF69C83D72B9}"/>
          </ac:picMkLst>
        </pc:picChg>
        <pc:picChg chg="add del mod">
          <ac:chgData name="Nicolas Chourot" userId="b45d9d06-ac5c-4c96-83d2-dbd329685689" providerId="ADAL" clId="{AD78F494-EB96-4A00-A9BC-7BD68CA59DF6}" dt="2022-07-30T19:27:35.675" v="1193" actId="478"/>
          <ac:picMkLst>
            <pc:docMk/>
            <pc:sldMk cId="3494580544" sldId="283"/>
            <ac:picMk id="9" creationId="{ADBFB8AC-1357-2120-2E59-DEADA14BFC85}"/>
          </ac:picMkLst>
        </pc:picChg>
        <pc:picChg chg="add del mod">
          <ac:chgData name="Nicolas Chourot" userId="b45d9d06-ac5c-4c96-83d2-dbd329685689" providerId="ADAL" clId="{AD78F494-EB96-4A00-A9BC-7BD68CA59DF6}" dt="2022-07-30T19:29:26.889" v="1208" actId="478"/>
          <ac:picMkLst>
            <pc:docMk/>
            <pc:sldMk cId="3494580544" sldId="283"/>
            <ac:picMk id="13" creationId="{7F42AB15-0B14-41B9-8605-8FAA7C971590}"/>
          </ac:picMkLst>
        </pc:picChg>
        <pc:picChg chg="add mod ord">
          <ac:chgData name="Nicolas Chourot" userId="b45d9d06-ac5c-4c96-83d2-dbd329685689" providerId="ADAL" clId="{AD78F494-EB96-4A00-A9BC-7BD68CA59DF6}" dt="2022-07-30T19:29:55.695" v="1211" actId="1036"/>
          <ac:picMkLst>
            <pc:docMk/>
            <pc:sldMk cId="3494580544" sldId="283"/>
            <ac:picMk id="19" creationId="{B65A770B-23A8-0EA4-EDDA-DB20E769676C}"/>
          </ac:picMkLst>
        </pc:picChg>
        <pc:picChg chg="add mod">
          <ac:chgData name="Nicolas Chourot" userId="b45d9d06-ac5c-4c96-83d2-dbd329685689" providerId="ADAL" clId="{AD78F494-EB96-4A00-A9BC-7BD68CA59DF6}" dt="2022-07-30T19:29:32.479" v="1210" actId="1076"/>
          <ac:picMkLst>
            <pc:docMk/>
            <pc:sldMk cId="3494580544" sldId="283"/>
            <ac:picMk id="21" creationId="{3F01DFE1-748C-D698-B899-39D4DB207ECC}"/>
          </ac:picMkLst>
        </pc:picChg>
      </pc:sldChg>
      <pc:sldChg chg="addSp delSp modSp new mod">
        <pc:chgData name="Nicolas Chourot" userId="b45d9d06-ac5c-4c96-83d2-dbd329685689" providerId="ADAL" clId="{AD78F494-EB96-4A00-A9BC-7BD68CA59DF6}" dt="2022-08-03T12:49:40.941" v="8541" actId="1035"/>
        <pc:sldMkLst>
          <pc:docMk/>
          <pc:sldMk cId="402066700" sldId="284"/>
        </pc:sldMkLst>
        <pc:spChg chg="mod">
          <ac:chgData name="Nicolas Chourot" userId="b45d9d06-ac5c-4c96-83d2-dbd329685689" providerId="ADAL" clId="{AD78F494-EB96-4A00-A9BC-7BD68CA59DF6}" dt="2022-08-02T15:54:25.510" v="6448" actId="6549"/>
          <ac:spMkLst>
            <pc:docMk/>
            <pc:sldMk cId="402066700" sldId="284"/>
            <ac:spMk id="2" creationId="{29323FD1-088E-C538-1BF3-90E4DC9B1FB2}"/>
          </ac:spMkLst>
        </pc:spChg>
        <pc:spChg chg="del">
          <ac:chgData name="Nicolas Chourot" userId="b45d9d06-ac5c-4c96-83d2-dbd329685689" providerId="ADAL" clId="{AD78F494-EB96-4A00-A9BC-7BD68CA59DF6}" dt="2022-07-30T20:23:00.569" v="1274" actId="478"/>
          <ac:spMkLst>
            <pc:docMk/>
            <pc:sldMk cId="402066700" sldId="284"/>
            <ac:spMk id="3" creationId="{C97DB3E4-BA7C-DCC1-6A46-EBDD3DA8EB36}"/>
          </ac:spMkLst>
        </pc:spChg>
        <pc:spChg chg="add mod">
          <ac:chgData name="Nicolas Chourot" userId="b45d9d06-ac5c-4c96-83d2-dbd329685689" providerId="ADAL" clId="{AD78F494-EB96-4A00-A9BC-7BD68CA59DF6}" dt="2022-07-30T20:23:19.814" v="1276" actId="1076"/>
          <ac:spMkLst>
            <pc:docMk/>
            <pc:sldMk cId="402066700" sldId="284"/>
            <ac:spMk id="4" creationId="{3F9D4775-37FC-4D6A-ECBD-9FA15B74A9A7}"/>
          </ac:spMkLst>
        </pc:spChg>
        <pc:spChg chg="add mod">
          <ac:chgData name="Nicolas Chourot" userId="b45d9d06-ac5c-4c96-83d2-dbd329685689" providerId="ADAL" clId="{AD78F494-EB96-4A00-A9BC-7BD68CA59DF6}" dt="2022-07-30T20:23:19.814" v="1276" actId="1076"/>
          <ac:spMkLst>
            <pc:docMk/>
            <pc:sldMk cId="402066700" sldId="284"/>
            <ac:spMk id="5" creationId="{CBBC077E-1447-ECDE-58D9-85EE7AF6A1D1}"/>
          </ac:spMkLst>
        </pc:spChg>
        <pc:spChg chg="add mod">
          <ac:chgData name="Nicolas Chourot" userId="b45d9d06-ac5c-4c96-83d2-dbd329685689" providerId="ADAL" clId="{AD78F494-EB96-4A00-A9BC-7BD68CA59DF6}" dt="2022-08-03T12:49:40.941" v="8541" actId="1035"/>
          <ac:spMkLst>
            <pc:docMk/>
            <pc:sldMk cId="402066700" sldId="284"/>
            <ac:spMk id="6" creationId="{EDC1B226-D2A6-00F5-E168-25C769FF8768}"/>
          </ac:spMkLst>
        </pc:spChg>
        <pc:spChg chg="add mod">
          <ac:chgData name="Nicolas Chourot" userId="b45d9d06-ac5c-4c96-83d2-dbd329685689" providerId="ADAL" clId="{AD78F494-EB96-4A00-A9BC-7BD68CA59DF6}" dt="2022-08-03T12:49:40.941" v="8541" actId="1035"/>
          <ac:spMkLst>
            <pc:docMk/>
            <pc:sldMk cId="402066700" sldId="284"/>
            <ac:spMk id="7" creationId="{62B5C1AA-6ECA-C250-47F7-7B5756AF27FE}"/>
          </ac:spMkLst>
        </pc:spChg>
        <pc:spChg chg="add mod">
          <ac:chgData name="Nicolas Chourot" userId="b45d9d06-ac5c-4c96-83d2-dbd329685689" providerId="ADAL" clId="{AD78F494-EB96-4A00-A9BC-7BD68CA59DF6}" dt="2022-08-03T12:49:40.941" v="8541" actId="1035"/>
          <ac:spMkLst>
            <pc:docMk/>
            <pc:sldMk cId="402066700" sldId="284"/>
            <ac:spMk id="8" creationId="{F79AED32-71C2-695F-D148-92FB3EE405D5}"/>
          </ac:spMkLst>
        </pc:spChg>
        <pc:spChg chg="add mod">
          <ac:chgData name="Nicolas Chourot" userId="b45d9d06-ac5c-4c96-83d2-dbd329685689" providerId="ADAL" clId="{AD78F494-EB96-4A00-A9BC-7BD68CA59DF6}" dt="2022-08-03T12:49:40.941" v="8541" actId="1035"/>
          <ac:spMkLst>
            <pc:docMk/>
            <pc:sldMk cId="402066700" sldId="284"/>
            <ac:spMk id="9" creationId="{81D267FF-3792-1E14-CE22-770BA8780E47}"/>
          </ac:spMkLst>
        </pc:spChg>
        <pc:spChg chg="add mod">
          <ac:chgData name="Nicolas Chourot" userId="b45d9d06-ac5c-4c96-83d2-dbd329685689" providerId="ADAL" clId="{AD78F494-EB96-4A00-A9BC-7BD68CA59DF6}" dt="2022-08-03T12:49:40.941" v="8541" actId="1035"/>
          <ac:spMkLst>
            <pc:docMk/>
            <pc:sldMk cId="402066700" sldId="284"/>
            <ac:spMk id="10" creationId="{016F9459-37CA-133A-E76F-C4CDF1489330}"/>
          </ac:spMkLst>
        </pc:spChg>
        <pc:spChg chg="add mod">
          <ac:chgData name="Nicolas Chourot" userId="b45d9d06-ac5c-4c96-83d2-dbd329685689" providerId="ADAL" clId="{AD78F494-EB96-4A00-A9BC-7BD68CA59DF6}" dt="2022-08-03T12:49:40.941" v="8541" actId="1035"/>
          <ac:spMkLst>
            <pc:docMk/>
            <pc:sldMk cId="402066700" sldId="284"/>
            <ac:spMk id="12" creationId="{BF321BF5-6A74-351A-267C-51221C08E618}"/>
          </ac:spMkLst>
        </pc:spChg>
        <pc:spChg chg="add mod">
          <ac:chgData name="Nicolas Chourot" userId="b45d9d06-ac5c-4c96-83d2-dbd329685689" providerId="ADAL" clId="{AD78F494-EB96-4A00-A9BC-7BD68CA59DF6}" dt="2022-08-03T12:49:40.941" v="8541" actId="1035"/>
          <ac:spMkLst>
            <pc:docMk/>
            <pc:sldMk cId="402066700" sldId="284"/>
            <ac:spMk id="14" creationId="{58994201-3133-0109-2463-5566DB99825A}"/>
          </ac:spMkLst>
        </pc:spChg>
        <pc:spChg chg="add mod">
          <ac:chgData name="Nicolas Chourot" userId="b45d9d06-ac5c-4c96-83d2-dbd329685689" providerId="ADAL" clId="{AD78F494-EB96-4A00-A9BC-7BD68CA59DF6}" dt="2022-08-03T12:49:40.941" v="8541" actId="1035"/>
          <ac:spMkLst>
            <pc:docMk/>
            <pc:sldMk cId="402066700" sldId="284"/>
            <ac:spMk id="16" creationId="{5CF47D4A-EB2B-0F72-AB2D-91E6BC40EAAD}"/>
          </ac:spMkLst>
        </pc:spChg>
        <pc:spChg chg="add mod">
          <ac:chgData name="Nicolas Chourot" userId="b45d9d06-ac5c-4c96-83d2-dbd329685689" providerId="ADAL" clId="{AD78F494-EB96-4A00-A9BC-7BD68CA59DF6}" dt="2022-08-03T12:49:40.941" v="8541" actId="1035"/>
          <ac:spMkLst>
            <pc:docMk/>
            <pc:sldMk cId="402066700" sldId="284"/>
            <ac:spMk id="17" creationId="{36CC5088-E9CE-BFA6-9B81-0C02E89CE381}"/>
          </ac:spMkLst>
        </pc:spChg>
        <pc:spChg chg="add mod">
          <ac:chgData name="Nicolas Chourot" userId="b45d9d06-ac5c-4c96-83d2-dbd329685689" providerId="ADAL" clId="{AD78F494-EB96-4A00-A9BC-7BD68CA59DF6}" dt="2022-08-03T12:49:40.941" v="8541" actId="1035"/>
          <ac:spMkLst>
            <pc:docMk/>
            <pc:sldMk cId="402066700" sldId="284"/>
            <ac:spMk id="20" creationId="{BAC55B1E-3656-98F5-079F-77E33CB1EDC2}"/>
          </ac:spMkLst>
        </pc:spChg>
        <pc:spChg chg="add mod">
          <ac:chgData name="Nicolas Chourot" userId="b45d9d06-ac5c-4c96-83d2-dbd329685689" providerId="ADAL" clId="{AD78F494-EB96-4A00-A9BC-7BD68CA59DF6}" dt="2022-08-03T12:49:40.941" v="8541" actId="1035"/>
          <ac:spMkLst>
            <pc:docMk/>
            <pc:sldMk cId="402066700" sldId="284"/>
            <ac:spMk id="23" creationId="{A8BEAA3F-826F-6417-5641-CAF7F72F5109}"/>
          </ac:spMkLst>
        </pc:spChg>
        <pc:spChg chg="add mod">
          <ac:chgData name="Nicolas Chourot" userId="b45d9d06-ac5c-4c96-83d2-dbd329685689" providerId="ADAL" clId="{AD78F494-EB96-4A00-A9BC-7BD68CA59DF6}" dt="2022-08-03T12:49:40.941" v="8541" actId="1035"/>
          <ac:spMkLst>
            <pc:docMk/>
            <pc:sldMk cId="402066700" sldId="284"/>
            <ac:spMk id="24" creationId="{10DF3034-49C1-D96C-245B-BCC8D9EF3C06}"/>
          </ac:spMkLst>
        </pc:spChg>
        <pc:spChg chg="add mod">
          <ac:chgData name="Nicolas Chourot" userId="b45d9d06-ac5c-4c96-83d2-dbd329685689" providerId="ADAL" clId="{AD78F494-EB96-4A00-A9BC-7BD68CA59DF6}" dt="2022-08-03T12:49:40.941" v="8541" actId="1035"/>
          <ac:spMkLst>
            <pc:docMk/>
            <pc:sldMk cId="402066700" sldId="284"/>
            <ac:spMk id="25" creationId="{14C972CA-862C-8331-6740-97F0510E2FD8}"/>
          </ac:spMkLst>
        </pc:spChg>
        <pc:cxnChg chg="add mod">
          <ac:chgData name="Nicolas Chourot" userId="b45d9d06-ac5c-4c96-83d2-dbd329685689" providerId="ADAL" clId="{AD78F494-EB96-4A00-A9BC-7BD68CA59DF6}" dt="2022-08-03T12:49:40.941" v="8541" actId="1035"/>
          <ac:cxnSpMkLst>
            <pc:docMk/>
            <pc:sldMk cId="402066700" sldId="284"/>
            <ac:cxnSpMk id="11" creationId="{8F7DBC0C-8C57-5CB2-D92C-3DD7E88EDBDE}"/>
          </ac:cxnSpMkLst>
        </pc:cxnChg>
        <pc:cxnChg chg="add mod">
          <ac:chgData name="Nicolas Chourot" userId="b45d9d06-ac5c-4c96-83d2-dbd329685689" providerId="ADAL" clId="{AD78F494-EB96-4A00-A9BC-7BD68CA59DF6}" dt="2022-08-03T12:49:40.941" v="8541" actId="1035"/>
          <ac:cxnSpMkLst>
            <pc:docMk/>
            <pc:sldMk cId="402066700" sldId="284"/>
            <ac:cxnSpMk id="13" creationId="{FED8ABC8-89DA-2815-50DE-42AD1120D5B4}"/>
          </ac:cxnSpMkLst>
        </pc:cxnChg>
        <pc:cxnChg chg="add mod">
          <ac:chgData name="Nicolas Chourot" userId="b45d9d06-ac5c-4c96-83d2-dbd329685689" providerId="ADAL" clId="{AD78F494-EB96-4A00-A9BC-7BD68CA59DF6}" dt="2022-08-03T12:49:40.941" v="8541" actId="1035"/>
          <ac:cxnSpMkLst>
            <pc:docMk/>
            <pc:sldMk cId="402066700" sldId="284"/>
            <ac:cxnSpMk id="15" creationId="{24368F2A-CB9D-5C97-ED09-5B0B2813A30E}"/>
          </ac:cxnSpMkLst>
        </pc:cxnChg>
        <pc:cxnChg chg="add mod">
          <ac:chgData name="Nicolas Chourot" userId="b45d9d06-ac5c-4c96-83d2-dbd329685689" providerId="ADAL" clId="{AD78F494-EB96-4A00-A9BC-7BD68CA59DF6}" dt="2022-08-03T12:49:40.941" v="8541" actId="1035"/>
          <ac:cxnSpMkLst>
            <pc:docMk/>
            <pc:sldMk cId="402066700" sldId="284"/>
            <ac:cxnSpMk id="18" creationId="{05E8734C-B4AF-CFAA-838A-7D5CE7AED531}"/>
          </ac:cxnSpMkLst>
        </pc:cxnChg>
        <pc:cxnChg chg="add mod">
          <ac:chgData name="Nicolas Chourot" userId="b45d9d06-ac5c-4c96-83d2-dbd329685689" providerId="ADAL" clId="{AD78F494-EB96-4A00-A9BC-7BD68CA59DF6}" dt="2022-08-03T12:49:40.941" v="8541" actId="1035"/>
          <ac:cxnSpMkLst>
            <pc:docMk/>
            <pc:sldMk cId="402066700" sldId="284"/>
            <ac:cxnSpMk id="19" creationId="{FD15751B-43A8-8796-4DEF-5C2BE073CA29}"/>
          </ac:cxnSpMkLst>
        </pc:cxnChg>
        <pc:cxnChg chg="add mod">
          <ac:chgData name="Nicolas Chourot" userId="b45d9d06-ac5c-4c96-83d2-dbd329685689" providerId="ADAL" clId="{AD78F494-EB96-4A00-A9BC-7BD68CA59DF6}" dt="2022-08-03T12:49:40.941" v="8541" actId="1035"/>
          <ac:cxnSpMkLst>
            <pc:docMk/>
            <pc:sldMk cId="402066700" sldId="284"/>
            <ac:cxnSpMk id="21" creationId="{2BDD6E77-935D-0BE9-F1BC-3E7BEDE86D3C}"/>
          </ac:cxnSpMkLst>
        </pc:cxnChg>
        <pc:cxnChg chg="add mod">
          <ac:chgData name="Nicolas Chourot" userId="b45d9d06-ac5c-4c96-83d2-dbd329685689" providerId="ADAL" clId="{AD78F494-EB96-4A00-A9BC-7BD68CA59DF6}" dt="2022-08-03T12:49:40.941" v="8541" actId="1035"/>
          <ac:cxnSpMkLst>
            <pc:docMk/>
            <pc:sldMk cId="402066700" sldId="284"/>
            <ac:cxnSpMk id="22" creationId="{8791404E-2AB9-9D1D-57D1-44AFD907F7CB}"/>
          </ac:cxnSpMkLst>
        </pc:cxnChg>
      </pc:sldChg>
      <pc:sldChg chg="addSp delSp modSp new mod">
        <pc:chgData name="Nicolas Chourot" userId="b45d9d06-ac5c-4c96-83d2-dbd329685689" providerId="ADAL" clId="{AD78F494-EB96-4A00-A9BC-7BD68CA59DF6}" dt="2022-08-03T12:25:57.117" v="8354" actId="207"/>
        <pc:sldMkLst>
          <pc:docMk/>
          <pc:sldMk cId="3221145581" sldId="285"/>
        </pc:sldMkLst>
        <pc:spChg chg="mod">
          <ac:chgData name="Nicolas Chourot" userId="b45d9d06-ac5c-4c96-83d2-dbd329685689" providerId="ADAL" clId="{AD78F494-EB96-4A00-A9BC-7BD68CA59DF6}" dt="2022-08-02T15:54:32.209" v="6450" actId="27636"/>
          <ac:spMkLst>
            <pc:docMk/>
            <pc:sldMk cId="3221145581" sldId="285"/>
            <ac:spMk id="2" creationId="{2CB8E723-7DA3-3EC1-FC07-AE637575BABE}"/>
          </ac:spMkLst>
        </pc:spChg>
        <pc:spChg chg="del">
          <ac:chgData name="Nicolas Chourot" userId="b45d9d06-ac5c-4c96-83d2-dbd329685689" providerId="ADAL" clId="{AD78F494-EB96-4A00-A9BC-7BD68CA59DF6}" dt="2022-07-30T20:25:12.894" v="1283" actId="478"/>
          <ac:spMkLst>
            <pc:docMk/>
            <pc:sldMk cId="3221145581" sldId="285"/>
            <ac:spMk id="3" creationId="{97797F52-0F6F-B864-6769-2CCFF4CEA81C}"/>
          </ac:spMkLst>
        </pc:spChg>
        <pc:spChg chg="add del mod topLvl">
          <ac:chgData name="Nicolas Chourot" userId="b45d9d06-ac5c-4c96-83d2-dbd329685689" providerId="ADAL" clId="{AD78F494-EB96-4A00-A9BC-7BD68CA59DF6}" dt="2022-07-30T20:31:12.216" v="1304" actId="478"/>
          <ac:spMkLst>
            <pc:docMk/>
            <pc:sldMk cId="3221145581" sldId="285"/>
            <ac:spMk id="4" creationId="{A18ADD40-EAF7-E57D-907B-DBDDD322ED14}"/>
          </ac:spMkLst>
        </pc:spChg>
        <pc:spChg chg="add del mod topLvl">
          <ac:chgData name="Nicolas Chourot" userId="b45d9d06-ac5c-4c96-83d2-dbd329685689" providerId="ADAL" clId="{AD78F494-EB96-4A00-A9BC-7BD68CA59DF6}" dt="2022-07-30T20:31:12.216" v="1304" actId="478"/>
          <ac:spMkLst>
            <pc:docMk/>
            <pc:sldMk cId="3221145581" sldId="285"/>
            <ac:spMk id="5" creationId="{E66F3AC3-1BE6-2542-4C45-D2C20217208D}"/>
          </ac:spMkLst>
        </pc:spChg>
        <pc:spChg chg="add del mod topLvl">
          <ac:chgData name="Nicolas Chourot" userId="b45d9d06-ac5c-4c96-83d2-dbd329685689" providerId="ADAL" clId="{AD78F494-EB96-4A00-A9BC-7BD68CA59DF6}" dt="2022-07-30T20:31:12.216" v="1304" actId="478"/>
          <ac:spMkLst>
            <pc:docMk/>
            <pc:sldMk cId="3221145581" sldId="285"/>
            <ac:spMk id="6" creationId="{73904C6A-595D-E573-ADC2-B1E6F1BA1346}"/>
          </ac:spMkLst>
        </pc:spChg>
        <pc:spChg chg="add del mod topLvl">
          <ac:chgData name="Nicolas Chourot" userId="b45d9d06-ac5c-4c96-83d2-dbd329685689" providerId="ADAL" clId="{AD78F494-EB96-4A00-A9BC-7BD68CA59DF6}" dt="2022-07-30T20:31:12.216" v="1304" actId="478"/>
          <ac:spMkLst>
            <pc:docMk/>
            <pc:sldMk cId="3221145581" sldId="285"/>
            <ac:spMk id="7" creationId="{5D196E6D-E33B-5AB5-B6DB-FFAC8227EA70}"/>
          </ac:spMkLst>
        </pc:spChg>
        <pc:spChg chg="add del mod topLvl">
          <ac:chgData name="Nicolas Chourot" userId="b45d9d06-ac5c-4c96-83d2-dbd329685689" providerId="ADAL" clId="{AD78F494-EB96-4A00-A9BC-7BD68CA59DF6}" dt="2022-07-30T20:31:12.216" v="1304" actId="478"/>
          <ac:spMkLst>
            <pc:docMk/>
            <pc:sldMk cId="3221145581" sldId="285"/>
            <ac:spMk id="8" creationId="{D36F6346-1F48-8E8E-6D87-06D687D7A8CA}"/>
          </ac:spMkLst>
        </pc:spChg>
        <pc:spChg chg="add del mod topLvl">
          <ac:chgData name="Nicolas Chourot" userId="b45d9d06-ac5c-4c96-83d2-dbd329685689" providerId="ADAL" clId="{AD78F494-EB96-4A00-A9BC-7BD68CA59DF6}" dt="2022-07-30T20:31:12.216" v="1304" actId="478"/>
          <ac:spMkLst>
            <pc:docMk/>
            <pc:sldMk cId="3221145581" sldId="285"/>
            <ac:spMk id="9" creationId="{0421B1E2-3A51-F3D0-8BAC-AFD98C3B730F}"/>
          </ac:spMkLst>
        </pc:spChg>
        <pc:spChg chg="add del mod topLvl">
          <ac:chgData name="Nicolas Chourot" userId="b45d9d06-ac5c-4c96-83d2-dbd329685689" providerId="ADAL" clId="{AD78F494-EB96-4A00-A9BC-7BD68CA59DF6}" dt="2022-07-30T20:31:12.216" v="1304" actId="478"/>
          <ac:spMkLst>
            <pc:docMk/>
            <pc:sldMk cId="3221145581" sldId="285"/>
            <ac:spMk id="18" creationId="{AD07FC63-360F-C20F-CDBE-488660132EA3}"/>
          </ac:spMkLst>
        </pc:spChg>
        <pc:spChg chg="add del mod topLvl">
          <ac:chgData name="Nicolas Chourot" userId="b45d9d06-ac5c-4c96-83d2-dbd329685689" providerId="ADAL" clId="{AD78F494-EB96-4A00-A9BC-7BD68CA59DF6}" dt="2022-07-30T20:31:12.216" v="1304" actId="478"/>
          <ac:spMkLst>
            <pc:docMk/>
            <pc:sldMk cId="3221145581" sldId="285"/>
            <ac:spMk id="19" creationId="{8A0AB0FE-EC6F-58BD-1CB4-95AE6C66F5C7}"/>
          </ac:spMkLst>
        </pc:spChg>
        <pc:spChg chg="add del mod topLvl">
          <ac:chgData name="Nicolas Chourot" userId="b45d9d06-ac5c-4c96-83d2-dbd329685689" providerId="ADAL" clId="{AD78F494-EB96-4A00-A9BC-7BD68CA59DF6}" dt="2022-07-30T20:31:12.216" v="1304" actId="478"/>
          <ac:spMkLst>
            <pc:docMk/>
            <pc:sldMk cId="3221145581" sldId="285"/>
            <ac:spMk id="20" creationId="{C5DCD55E-09A7-3481-B830-9C49CD2EC7C2}"/>
          </ac:spMkLst>
        </pc:spChg>
        <pc:spChg chg="add del mod topLvl">
          <ac:chgData name="Nicolas Chourot" userId="b45d9d06-ac5c-4c96-83d2-dbd329685689" providerId="ADAL" clId="{AD78F494-EB96-4A00-A9BC-7BD68CA59DF6}" dt="2022-07-30T20:31:12.216" v="1304" actId="478"/>
          <ac:spMkLst>
            <pc:docMk/>
            <pc:sldMk cId="3221145581" sldId="285"/>
            <ac:spMk id="21" creationId="{BC3EE01E-E5FA-0C5B-D342-1FA89E551464}"/>
          </ac:spMkLst>
        </pc:spChg>
        <pc:spChg chg="add del mod topLvl">
          <ac:chgData name="Nicolas Chourot" userId="b45d9d06-ac5c-4c96-83d2-dbd329685689" providerId="ADAL" clId="{AD78F494-EB96-4A00-A9BC-7BD68CA59DF6}" dt="2022-07-30T20:31:12.216" v="1304" actId="478"/>
          <ac:spMkLst>
            <pc:docMk/>
            <pc:sldMk cId="3221145581" sldId="285"/>
            <ac:spMk id="22" creationId="{49956604-5EBF-F83E-95CC-96E2918D5E33}"/>
          </ac:spMkLst>
        </pc:spChg>
        <pc:spChg chg="add del mod topLvl">
          <ac:chgData name="Nicolas Chourot" userId="b45d9d06-ac5c-4c96-83d2-dbd329685689" providerId="ADAL" clId="{AD78F494-EB96-4A00-A9BC-7BD68CA59DF6}" dt="2022-07-30T20:31:12.216" v="1304" actId="478"/>
          <ac:spMkLst>
            <pc:docMk/>
            <pc:sldMk cId="3221145581" sldId="285"/>
            <ac:spMk id="23" creationId="{AD5BD3DD-808E-05B7-C07F-A89793956EF8}"/>
          </ac:spMkLst>
        </pc:spChg>
        <pc:spChg chg="add del mod topLvl">
          <ac:chgData name="Nicolas Chourot" userId="b45d9d06-ac5c-4c96-83d2-dbd329685689" providerId="ADAL" clId="{AD78F494-EB96-4A00-A9BC-7BD68CA59DF6}" dt="2022-07-30T20:31:12.216" v="1304" actId="478"/>
          <ac:spMkLst>
            <pc:docMk/>
            <pc:sldMk cId="3221145581" sldId="285"/>
            <ac:spMk id="24" creationId="{526EF19E-8781-9761-E2F7-89C8FB4BF612}"/>
          </ac:spMkLst>
        </pc:spChg>
        <pc:spChg chg="add del mod topLvl">
          <ac:chgData name="Nicolas Chourot" userId="b45d9d06-ac5c-4c96-83d2-dbd329685689" providerId="ADAL" clId="{AD78F494-EB96-4A00-A9BC-7BD68CA59DF6}" dt="2022-07-30T20:31:12.216" v="1304" actId="478"/>
          <ac:spMkLst>
            <pc:docMk/>
            <pc:sldMk cId="3221145581" sldId="285"/>
            <ac:spMk id="25" creationId="{66B16684-71A4-6908-0C54-4652897DA883}"/>
          </ac:spMkLst>
        </pc:spChg>
        <pc:spChg chg="add del mod topLvl">
          <ac:chgData name="Nicolas Chourot" userId="b45d9d06-ac5c-4c96-83d2-dbd329685689" providerId="ADAL" clId="{AD78F494-EB96-4A00-A9BC-7BD68CA59DF6}" dt="2022-07-30T20:31:12.216" v="1304" actId="478"/>
          <ac:spMkLst>
            <pc:docMk/>
            <pc:sldMk cId="3221145581" sldId="285"/>
            <ac:spMk id="27" creationId="{378F8415-654F-0DC5-1B2A-D3DAC958C015}"/>
          </ac:spMkLst>
        </pc:spChg>
        <pc:spChg chg="add del mod topLvl">
          <ac:chgData name="Nicolas Chourot" userId="b45d9d06-ac5c-4c96-83d2-dbd329685689" providerId="ADAL" clId="{AD78F494-EB96-4A00-A9BC-7BD68CA59DF6}" dt="2022-07-30T20:31:12.216" v="1304" actId="478"/>
          <ac:spMkLst>
            <pc:docMk/>
            <pc:sldMk cId="3221145581" sldId="285"/>
            <ac:spMk id="28" creationId="{0F276419-C859-ACE1-8ED4-F48B12687B38}"/>
          </ac:spMkLst>
        </pc:spChg>
        <pc:spChg chg="add del mod topLvl">
          <ac:chgData name="Nicolas Chourot" userId="b45d9d06-ac5c-4c96-83d2-dbd329685689" providerId="ADAL" clId="{AD78F494-EB96-4A00-A9BC-7BD68CA59DF6}" dt="2022-07-30T20:31:12.216" v="1304" actId="478"/>
          <ac:spMkLst>
            <pc:docMk/>
            <pc:sldMk cId="3221145581" sldId="285"/>
            <ac:spMk id="29" creationId="{54FF47C2-468E-0ABD-6845-08B52127BB49}"/>
          </ac:spMkLst>
        </pc:spChg>
        <pc:spChg chg="add del mod">
          <ac:chgData name="Nicolas Chourot" userId="b45d9d06-ac5c-4c96-83d2-dbd329685689" providerId="ADAL" clId="{AD78F494-EB96-4A00-A9BC-7BD68CA59DF6}" dt="2022-07-30T20:26:35.200" v="1290" actId="478"/>
          <ac:spMkLst>
            <pc:docMk/>
            <pc:sldMk cId="3221145581" sldId="285"/>
            <ac:spMk id="30" creationId="{CC6AF2D7-647B-6398-1FF3-F25B639CD164}"/>
          </ac:spMkLst>
        </pc:spChg>
        <pc:spChg chg="add del mod">
          <ac:chgData name="Nicolas Chourot" userId="b45d9d06-ac5c-4c96-83d2-dbd329685689" providerId="ADAL" clId="{AD78F494-EB96-4A00-A9BC-7BD68CA59DF6}" dt="2022-07-30T20:26:29.013" v="1289" actId="478"/>
          <ac:spMkLst>
            <pc:docMk/>
            <pc:sldMk cId="3221145581" sldId="285"/>
            <ac:spMk id="31" creationId="{66DAFEA7-0A52-D9C9-CF69-8522D48368DE}"/>
          </ac:spMkLst>
        </pc:spChg>
        <pc:spChg chg="add mod">
          <ac:chgData name="Nicolas Chourot" userId="b45d9d06-ac5c-4c96-83d2-dbd329685689" providerId="ADAL" clId="{AD78F494-EB96-4A00-A9BC-7BD68CA59DF6}" dt="2022-08-03T12:25:57.117" v="8354" actId="207"/>
          <ac:spMkLst>
            <pc:docMk/>
            <pc:sldMk cId="3221145581" sldId="285"/>
            <ac:spMk id="35" creationId="{A0FCD079-E6F8-65F4-2E05-49BA6A9363EE}"/>
          </ac:spMkLst>
        </pc:spChg>
        <pc:spChg chg="add mod">
          <ac:chgData name="Nicolas Chourot" userId="b45d9d06-ac5c-4c96-83d2-dbd329685689" providerId="ADAL" clId="{AD78F494-EB96-4A00-A9BC-7BD68CA59DF6}" dt="2022-08-03T12:25:57.117" v="8354" actId="207"/>
          <ac:spMkLst>
            <pc:docMk/>
            <pc:sldMk cId="3221145581" sldId="285"/>
            <ac:spMk id="36" creationId="{F49E04DA-74E3-5BBF-F8C5-39102361FD00}"/>
          </ac:spMkLst>
        </pc:spChg>
        <pc:grpChg chg="add del mod">
          <ac:chgData name="Nicolas Chourot" userId="b45d9d06-ac5c-4c96-83d2-dbd329685689" providerId="ADAL" clId="{AD78F494-EB96-4A00-A9BC-7BD68CA59DF6}" dt="2022-07-30T20:28:26.844" v="1295" actId="165"/>
          <ac:grpSpMkLst>
            <pc:docMk/>
            <pc:sldMk cId="3221145581" sldId="285"/>
            <ac:grpSpMk id="32" creationId="{20C51EF7-2233-93A5-ADC6-03332E9AC271}"/>
          </ac:grpSpMkLst>
        </pc:grpChg>
        <pc:picChg chg="add mod">
          <ac:chgData name="Nicolas Chourot" userId="b45d9d06-ac5c-4c96-83d2-dbd329685689" providerId="ADAL" clId="{AD78F494-EB96-4A00-A9BC-7BD68CA59DF6}" dt="2022-07-30T20:31:47.262" v="1308" actId="1076"/>
          <ac:picMkLst>
            <pc:docMk/>
            <pc:sldMk cId="3221145581" sldId="285"/>
            <ac:picMk id="34" creationId="{F647A011-B36A-388A-F5D9-7B760A14EEB0}"/>
          </ac:picMkLst>
        </pc:picChg>
        <pc:cxnChg chg="add del mod topLvl">
          <ac:chgData name="Nicolas Chourot" userId="b45d9d06-ac5c-4c96-83d2-dbd329685689" providerId="ADAL" clId="{AD78F494-EB96-4A00-A9BC-7BD68CA59DF6}" dt="2022-07-30T20:31:12.216" v="1304" actId="478"/>
          <ac:cxnSpMkLst>
            <pc:docMk/>
            <pc:sldMk cId="3221145581" sldId="285"/>
            <ac:cxnSpMk id="10" creationId="{F176661E-D602-2334-BBCC-27757FCC45FF}"/>
          </ac:cxnSpMkLst>
        </pc:cxnChg>
        <pc:cxnChg chg="add del mod topLvl">
          <ac:chgData name="Nicolas Chourot" userId="b45d9d06-ac5c-4c96-83d2-dbd329685689" providerId="ADAL" clId="{AD78F494-EB96-4A00-A9BC-7BD68CA59DF6}" dt="2022-07-30T20:31:12.216" v="1304" actId="478"/>
          <ac:cxnSpMkLst>
            <pc:docMk/>
            <pc:sldMk cId="3221145581" sldId="285"/>
            <ac:cxnSpMk id="11" creationId="{79931EB8-0873-3B67-64E6-B09CF7B2C188}"/>
          </ac:cxnSpMkLst>
        </pc:cxnChg>
        <pc:cxnChg chg="add del mod topLvl">
          <ac:chgData name="Nicolas Chourot" userId="b45d9d06-ac5c-4c96-83d2-dbd329685689" providerId="ADAL" clId="{AD78F494-EB96-4A00-A9BC-7BD68CA59DF6}" dt="2022-07-30T20:31:12.216" v="1304" actId="478"/>
          <ac:cxnSpMkLst>
            <pc:docMk/>
            <pc:sldMk cId="3221145581" sldId="285"/>
            <ac:cxnSpMk id="12" creationId="{53AE51FA-B96F-D8E0-B5EE-345CBA40FDF5}"/>
          </ac:cxnSpMkLst>
        </pc:cxnChg>
        <pc:cxnChg chg="add del mod topLvl">
          <ac:chgData name="Nicolas Chourot" userId="b45d9d06-ac5c-4c96-83d2-dbd329685689" providerId="ADAL" clId="{AD78F494-EB96-4A00-A9BC-7BD68CA59DF6}" dt="2022-07-30T20:31:12.216" v="1304" actId="478"/>
          <ac:cxnSpMkLst>
            <pc:docMk/>
            <pc:sldMk cId="3221145581" sldId="285"/>
            <ac:cxnSpMk id="13" creationId="{FC5E3909-097E-6C90-F8EA-D996A3F5AAE7}"/>
          </ac:cxnSpMkLst>
        </pc:cxnChg>
        <pc:cxnChg chg="add del mod topLvl">
          <ac:chgData name="Nicolas Chourot" userId="b45d9d06-ac5c-4c96-83d2-dbd329685689" providerId="ADAL" clId="{AD78F494-EB96-4A00-A9BC-7BD68CA59DF6}" dt="2022-07-30T20:31:12.216" v="1304" actId="478"/>
          <ac:cxnSpMkLst>
            <pc:docMk/>
            <pc:sldMk cId="3221145581" sldId="285"/>
            <ac:cxnSpMk id="14" creationId="{D63568AE-5DF3-DDC7-DB17-183E26965D1E}"/>
          </ac:cxnSpMkLst>
        </pc:cxnChg>
        <pc:cxnChg chg="add del mod topLvl">
          <ac:chgData name="Nicolas Chourot" userId="b45d9d06-ac5c-4c96-83d2-dbd329685689" providerId="ADAL" clId="{AD78F494-EB96-4A00-A9BC-7BD68CA59DF6}" dt="2022-07-30T20:31:12.216" v="1304" actId="478"/>
          <ac:cxnSpMkLst>
            <pc:docMk/>
            <pc:sldMk cId="3221145581" sldId="285"/>
            <ac:cxnSpMk id="15" creationId="{762C9DA8-F026-5EF0-FA5D-CC083142AFA9}"/>
          </ac:cxnSpMkLst>
        </pc:cxnChg>
        <pc:cxnChg chg="add del mod topLvl">
          <ac:chgData name="Nicolas Chourot" userId="b45d9d06-ac5c-4c96-83d2-dbd329685689" providerId="ADAL" clId="{AD78F494-EB96-4A00-A9BC-7BD68CA59DF6}" dt="2022-07-30T20:31:12.216" v="1304" actId="478"/>
          <ac:cxnSpMkLst>
            <pc:docMk/>
            <pc:sldMk cId="3221145581" sldId="285"/>
            <ac:cxnSpMk id="16" creationId="{CBC3367C-B4EC-0DF0-28D2-63C01114F160}"/>
          </ac:cxnSpMkLst>
        </pc:cxnChg>
        <pc:cxnChg chg="add del mod topLvl">
          <ac:chgData name="Nicolas Chourot" userId="b45d9d06-ac5c-4c96-83d2-dbd329685689" providerId="ADAL" clId="{AD78F494-EB96-4A00-A9BC-7BD68CA59DF6}" dt="2022-07-30T20:31:12.216" v="1304" actId="478"/>
          <ac:cxnSpMkLst>
            <pc:docMk/>
            <pc:sldMk cId="3221145581" sldId="285"/>
            <ac:cxnSpMk id="17" creationId="{30318451-B2E7-D4F2-188C-B928E6762A40}"/>
          </ac:cxnSpMkLst>
        </pc:cxnChg>
        <pc:cxnChg chg="add del mod topLvl">
          <ac:chgData name="Nicolas Chourot" userId="b45d9d06-ac5c-4c96-83d2-dbd329685689" providerId="ADAL" clId="{AD78F494-EB96-4A00-A9BC-7BD68CA59DF6}" dt="2022-07-30T20:31:12.216" v="1304" actId="478"/>
          <ac:cxnSpMkLst>
            <pc:docMk/>
            <pc:sldMk cId="3221145581" sldId="285"/>
            <ac:cxnSpMk id="26" creationId="{7C08E008-B944-8CA8-78B2-DB328F94AF14}"/>
          </ac:cxnSpMkLst>
        </pc:cxnChg>
      </pc:sldChg>
      <pc:sldChg chg="addSp delSp modSp new mod">
        <pc:chgData name="Nicolas Chourot" userId="b45d9d06-ac5c-4c96-83d2-dbd329685689" providerId="ADAL" clId="{AD78F494-EB96-4A00-A9BC-7BD68CA59DF6}" dt="2022-07-30T20:34:39.069" v="1329" actId="27636"/>
        <pc:sldMkLst>
          <pc:docMk/>
          <pc:sldMk cId="2540822816" sldId="286"/>
        </pc:sldMkLst>
        <pc:spChg chg="mod">
          <ac:chgData name="Nicolas Chourot" userId="b45d9d06-ac5c-4c96-83d2-dbd329685689" providerId="ADAL" clId="{AD78F494-EB96-4A00-A9BC-7BD68CA59DF6}" dt="2022-07-30T20:34:39.069" v="1329" actId="27636"/>
          <ac:spMkLst>
            <pc:docMk/>
            <pc:sldMk cId="2540822816" sldId="286"/>
            <ac:spMk id="2" creationId="{7C3BE0CD-02A3-941F-9EEA-213B45F0EECD}"/>
          </ac:spMkLst>
        </pc:spChg>
        <pc:spChg chg="del">
          <ac:chgData name="Nicolas Chourot" userId="b45d9d06-ac5c-4c96-83d2-dbd329685689" providerId="ADAL" clId="{AD78F494-EB96-4A00-A9BC-7BD68CA59DF6}" dt="2022-07-30T20:32:44.262" v="1314" actId="478"/>
          <ac:spMkLst>
            <pc:docMk/>
            <pc:sldMk cId="2540822816" sldId="286"/>
            <ac:spMk id="3" creationId="{10639A41-AC6D-DD0B-FDFE-A5FC647083BB}"/>
          </ac:spMkLst>
        </pc:spChg>
        <pc:spChg chg="add mod">
          <ac:chgData name="Nicolas Chourot" userId="b45d9d06-ac5c-4c96-83d2-dbd329685689" providerId="ADAL" clId="{AD78F494-EB96-4A00-A9BC-7BD68CA59DF6}" dt="2022-07-30T20:33:59.045" v="1326" actId="1076"/>
          <ac:spMkLst>
            <pc:docMk/>
            <pc:sldMk cId="2540822816" sldId="286"/>
            <ac:spMk id="6" creationId="{ABC7442B-AD4E-FE53-97AF-295198EF33E2}"/>
          </ac:spMkLst>
        </pc:spChg>
        <pc:spChg chg="add mod">
          <ac:chgData name="Nicolas Chourot" userId="b45d9d06-ac5c-4c96-83d2-dbd329685689" providerId="ADAL" clId="{AD78F494-EB96-4A00-A9BC-7BD68CA59DF6}" dt="2022-07-30T20:33:44.189" v="1323" actId="207"/>
          <ac:spMkLst>
            <pc:docMk/>
            <pc:sldMk cId="2540822816" sldId="286"/>
            <ac:spMk id="7" creationId="{BC197B08-F240-A413-5945-058F82F269DF}"/>
          </ac:spMkLst>
        </pc:spChg>
        <pc:picChg chg="add mod">
          <ac:chgData name="Nicolas Chourot" userId="b45d9d06-ac5c-4c96-83d2-dbd329685689" providerId="ADAL" clId="{AD78F494-EB96-4A00-A9BC-7BD68CA59DF6}" dt="2022-07-30T20:34:04.393" v="1327" actId="1076"/>
          <ac:picMkLst>
            <pc:docMk/>
            <pc:sldMk cId="2540822816" sldId="286"/>
            <ac:picMk id="5" creationId="{09A32661-2816-8DAD-B452-2C2B1501195A}"/>
          </ac:picMkLst>
        </pc:picChg>
      </pc:sldChg>
      <pc:sldChg chg="addSp delSp modSp new mod">
        <pc:chgData name="Nicolas Chourot" userId="b45d9d06-ac5c-4c96-83d2-dbd329685689" providerId="ADAL" clId="{AD78F494-EB96-4A00-A9BC-7BD68CA59DF6}" dt="2022-08-03T14:36:19.285" v="8881" actId="790"/>
        <pc:sldMkLst>
          <pc:docMk/>
          <pc:sldMk cId="2067709727" sldId="287"/>
        </pc:sldMkLst>
        <pc:spChg chg="mod">
          <ac:chgData name="Nicolas Chourot" userId="b45d9d06-ac5c-4c96-83d2-dbd329685689" providerId="ADAL" clId="{AD78F494-EB96-4A00-A9BC-7BD68CA59DF6}" dt="2022-07-30T20:35:49.565" v="1338" actId="790"/>
          <ac:spMkLst>
            <pc:docMk/>
            <pc:sldMk cId="2067709727" sldId="287"/>
            <ac:spMk id="2" creationId="{3FA8EE1F-4F3B-76BA-3CC5-D4914FBA7984}"/>
          </ac:spMkLst>
        </pc:spChg>
        <pc:spChg chg="add mod">
          <ac:chgData name="Nicolas Chourot" userId="b45d9d06-ac5c-4c96-83d2-dbd329685689" providerId="ADAL" clId="{AD78F494-EB96-4A00-A9BC-7BD68CA59DF6}" dt="2022-08-03T14:36:19.285" v="8881" actId="790"/>
          <ac:spMkLst>
            <pc:docMk/>
            <pc:sldMk cId="2067709727" sldId="287"/>
            <ac:spMk id="3" creationId="{21858AB4-7D1F-A9FA-22C5-66CC9B2DBB5E}"/>
          </ac:spMkLst>
        </pc:spChg>
        <pc:spChg chg="del">
          <ac:chgData name="Nicolas Chourot" userId="b45d9d06-ac5c-4c96-83d2-dbd329685689" providerId="ADAL" clId="{AD78F494-EB96-4A00-A9BC-7BD68CA59DF6}" dt="2022-07-30T20:35:20.943" v="1334" actId="478"/>
          <ac:spMkLst>
            <pc:docMk/>
            <pc:sldMk cId="2067709727" sldId="287"/>
            <ac:spMk id="3" creationId="{DEC8529D-04C0-8B63-F89E-CA77AF708E7F}"/>
          </ac:spMkLst>
        </pc:spChg>
        <pc:spChg chg="add del mod">
          <ac:chgData name="Nicolas Chourot" userId="b45d9d06-ac5c-4c96-83d2-dbd329685689" providerId="ADAL" clId="{AD78F494-EB96-4A00-A9BC-7BD68CA59DF6}" dt="2022-07-30T20:35:36.193" v="1337" actId="478"/>
          <ac:spMkLst>
            <pc:docMk/>
            <pc:sldMk cId="2067709727" sldId="287"/>
            <ac:spMk id="4" creationId="{5F25C94D-1EDF-5524-3131-B36E9CC0F57F}"/>
          </ac:spMkLst>
        </pc:spChg>
        <pc:spChg chg="add del mod">
          <ac:chgData name="Nicolas Chourot" userId="b45d9d06-ac5c-4c96-83d2-dbd329685689" providerId="ADAL" clId="{AD78F494-EB96-4A00-A9BC-7BD68CA59DF6}" dt="2022-08-03T14:36:06.136" v="8879" actId="790"/>
          <ac:spMkLst>
            <pc:docMk/>
            <pc:sldMk cId="2067709727" sldId="287"/>
            <ac:spMk id="8" creationId="{CB032324-B730-A612-2736-98A53396BA7B}"/>
          </ac:spMkLst>
        </pc:spChg>
        <pc:spChg chg="add mod">
          <ac:chgData name="Nicolas Chourot" userId="b45d9d06-ac5c-4c96-83d2-dbd329685689" providerId="ADAL" clId="{AD78F494-EB96-4A00-A9BC-7BD68CA59DF6}" dt="2022-08-03T14:36:13.191" v="8880" actId="790"/>
          <ac:spMkLst>
            <pc:docMk/>
            <pc:sldMk cId="2067709727" sldId="287"/>
            <ac:spMk id="10" creationId="{EFF79479-4DC0-07F5-8935-9C96341CFDCC}"/>
          </ac:spMkLst>
        </pc:spChg>
        <pc:picChg chg="add del mod">
          <ac:chgData name="Nicolas Chourot" userId="b45d9d06-ac5c-4c96-83d2-dbd329685689" providerId="ADAL" clId="{AD78F494-EB96-4A00-A9BC-7BD68CA59DF6}" dt="2022-08-03T13:54:38.745" v="8570" actId="478"/>
          <ac:picMkLst>
            <pc:docMk/>
            <pc:sldMk cId="2067709727" sldId="287"/>
            <ac:picMk id="5" creationId="{61AB0102-5FF2-1718-374F-41D444A3ED5E}"/>
          </ac:picMkLst>
        </pc:picChg>
        <pc:picChg chg="add del mod">
          <ac:chgData name="Nicolas Chourot" userId="b45d9d06-ac5c-4c96-83d2-dbd329685689" providerId="ADAL" clId="{AD78F494-EB96-4A00-A9BC-7BD68CA59DF6}" dt="2022-08-03T13:53:58.864" v="8563" actId="478"/>
          <ac:picMkLst>
            <pc:docMk/>
            <pc:sldMk cId="2067709727" sldId="287"/>
            <ac:picMk id="6" creationId="{E5AA9462-9344-381E-6C65-529817DDA4B6}"/>
          </ac:picMkLst>
        </pc:picChg>
        <pc:picChg chg="add mod">
          <ac:chgData name="Nicolas Chourot" userId="b45d9d06-ac5c-4c96-83d2-dbd329685689" providerId="ADAL" clId="{AD78F494-EB96-4A00-A9BC-7BD68CA59DF6}" dt="2022-07-30T20:35:31.316" v="1336" actId="1076"/>
          <ac:picMkLst>
            <pc:docMk/>
            <pc:sldMk cId="2067709727" sldId="287"/>
            <ac:picMk id="7" creationId="{F66EDAA0-375F-5BAF-16F1-55F590BA8183}"/>
          </ac:picMkLst>
        </pc:picChg>
      </pc:sldChg>
      <pc:sldChg chg="addSp delSp modSp new mod">
        <pc:chgData name="Nicolas Chourot" userId="b45d9d06-ac5c-4c96-83d2-dbd329685689" providerId="ADAL" clId="{AD78F494-EB96-4A00-A9BC-7BD68CA59DF6}" dt="2022-08-03T14:34:24.834" v="8877" actId="1036"/>
        <pc:sldMkLst>
          <pc:docMk/>
          <pc:sldMk cId="640938014" sldId="288"/>
        </pc:sldMkLst>
        <pc:spChg chg="mod">
          <ac:chgData name="Nicolas Chourot" userId="b45d9d06-ac5c-4c96-83d2-dbd329685689" providerId="ADAL" clId="{AD78F494-EB96-4A00-A9BC-7BD68CA59DF6}" dt="2022-08-03T14:32:02.675" v="8859" actId="790"/>
          <ac:spMkLst>
            <pc:docMk/>
            <pc:sldMk cId="640938014" sldId="288"/>
            <ac:spMk id="2" creationId="{EC4D2C1C-D6B3-976E-01BA-C06AEAC84B2C}"/>
          </ac:spMkLst>
        </pc:spChg>
        <pc:spChg chg="del">
          <ac:chgData name="Nicolas Chourot" userId="b45d9d06-ac5c-4c96-83d2-dbd329685689" providerId="ADAL" clId="{AD78F494-EB96-4A00-A9BC-7BD68CA59DF6}" dt="2022-07-30T20:36:21.742" v="1344" actId="478"/>
          <ac:spMkLst>
            <pc:docMk/>
            <pc:sldMk cId="640938014" sldId="288"/>
            <ac:spMk id="3" creationId="{C7A20B11-4C88-23DA-8BE5-BF7F261DC61A}"/>
          </ac:spMkLst>
        </pc:spChg>
        <pc:spChg chg="add mod">
          <ac:chgData name="Nicolas Chourot" userId="b45d9d06-ac5c-4c96-83d2-dbd329685689" providerId="ADAL" clId="{AD78F494-EB96-4A00-A9BC-7BD68CA59DF6}" dt="2022-08-03T14:33:07.181" v="8867" actId="1076"/>
          <ac:spMkLst>
            <pc:docMk/>
            <pc:sldMk cId="640938014" sldId="288"/>
            <ac:spMk id="8" creationId="{AC972355-19AE-1583-C6E2-F6D0D39CE2D3}"/>
          </ac:spMkLst>
        </pc:spChg>
        <pc:spChg chg="add mod">
          <ac:chgData name="Nicolas Chourot" userId="b45d9d06-ac5c-4c96-83d2-dbd329685689" providerId="ADAL" clId="{AD78F494-EB96-4A00-A9BC-7BD68CA59DF6}" dt="2022-08-03T14:31:50.154" v="8858" actId="790"/>
          <ac:spMkLst>
            <pc:docMk/>
            <pc:sldMk cId="640938014" sldId="288"/>
            <ac:spMk id="9" creationId="{FB2341C4-FCA9-C947-E273-70303579EA40}"/>
          </ac:spMkLst>
        </pc:spChg>
        <pc:spChg chg="add mod">
          <ac:chgData name="Nicolas Chourot" userId="b45d9d06-ac5c-4c96-83d2-dbd329685689" providerId="ADAL" clId="{AD78F494-EB96-4A00-A9BC-7BD68CA59DF6}" dt="2022-08-03T14:34:24.834" v="8877" actId="1036"/>
          <ac:spMkLst>
            <pc:docMk/>
            <pc:sldMk cId="640938014" sldId="288"/>
            <ac:spMk id="13" creationId="{B29FF4F6-CB2B-A6E6-CB33-73C202744722}"/>
          </ac:spMkLst>
        </pc:spChg>
        <pc:picChg chg="add del mod">
          <ac:chgData name="Nicolas Chourot" userId="b45d9d06-ac5c-4c96-83d2-dbd329685689" providerId="ADAL" clId="{AD78F494-EB96-4A00-A9BC-7BD68CA59DF6}" dt="2022-08-03T13:45:26.648" v="8562" actId="478"/>
          <ac:picMkLst>
            <pc:docMk/>
            <pc:sldMk cId="640938014" sldId="288"/>
            <ac:picMk id="4" creationId="{6DB7A503-63B9-2505-4D6A-979CB4C24EA8}"/>
          </ac:picMkLst>
        </pc:picChg>
        <pc:picChg chg="add del mod">
          <ac:chgData name="Nicolas Chourot" userId="b45d9d06-ac5c-4c96-83d2-dbd329685689" providerId="ADAL" clId="{AD78F494-EB96-4A00-A9BC-7BD68CA59DF6}" dt="2022-08-03T14:23:11.448" v="8809" actId="478"/>
          <ac:picMkLst>
            <pc:docMk/>
            <pc:sldMk cId="640938014" sldId="288"/>
            <ac:picMk id="5" creationId="{00A26C73-8625-647B-ADFA-B2717D706601}"/>
          </ac:picMkLst>
        </pc:picChg>
        <pc:picChg chg="add del mod">
          <ac:chgData name="Nicolas Chourot" userId="b45d9d06-ac5c-4c96-83d2-dbd329685689" providerId="ADAL" clId="{AD78F494-EB96-4A00-A9BC-7BD68CA59DF6}" dt="2022-08-03T14:23:11.448" v="8809" actId="478"/>
          <ac:picMkLst>
            <pc:docMk/>
            <pc:sldMk cId="640938014" sldId="288"/>
            <ac:picMk id="6" creationId="{29C82D97-35F7-C420-8496-6B57318A519F}"/>
          </ac:picMkLst>
        </pc:picChg>
        <pc:picChg chg="add del mod">
          <ac:chgData name="Nicolas Chourot" userId="b45d9d06-ac5c-4c96-83d2-dbd329685689" providerId="ADAL" clId="{AD78F494-EB96-4A00-A9BC-7BD68CA59DF6}" dt="2022-08-03T14:23:11.448" v="8809" actId="478"/>
          <ac:picMkLst>
            <pc:docMk/>
            <pc:sldMk cId="640938014" sldId="288"/>
            <ac:picMk id="7" creationId="{9853651E-5FE7-4C6D-772C-7D175CD566EB}"/>
          </ac:picMkLst>
        </pc:picChg>
        <pc:picChg chg="add mod">
          <ac:chgData name="Nicolas Chourot" userId="b45d9d06-ac5c-4c96-83d2-dbd329685689" providerId="ADAL" clId="{AD78F494-EB96-4A00-A9BC-7BD68CA59DF6}" dt="2022-08-03T14:28:30.748" v="8847" actId="1076"/>
          <ac:picMkLst>
            <pc:docMk/>
            <pc:sldMk cId="640938014" sldId="288"/>
            <ac:picMk id="10" creationId="{98029129-224C-5D02-A72F-661AFA86D188}"/>
          </ac:picMkLst>
        </pc:picChg>
        <pc:picChg chg="add mod">
          <ac:chgData name="Nicolas Chourot" userId="b45d9d06-ac5c-4c96-83d2-dbd329685689" providerId="ADAL" clId="{AD78F494-EB96-4A00-A9BC-7BD68CA59DF6}" dt="2022-08-03T14:24:09.741" v="8813" actId="1076"/>
          <ac:picMkLst>
            <pc:docMk/>
            <pc:sldMk cId="640938014" sldId="288"/>
            <ac:picMk id="12" creationId="{CFAB4AE6-4A3E-64D0-2069-38A11AA0F101}"/>
          </ac:picMkLst>
        </pc:picChg>
      </pc:sldChg>
      <pc:sldChg chg="addSp delSp modSp new mod">
        <pc:chgData name="Nicolas Chourot" userId="b45d9d06-ac5c-4c96-83d2-dbd329685689" providerId="ADAL" clId="{AD78F494-EB96-4A00-A9BC-7BD68CA59DF6}" dt="2022-08-03T14:35:16.860" v="8878" actId="1076"/>
        <pc:sldMkLst>
          <pc:docMk/>
          <pc:sldMk cId="2310430497" sldId="289"/>
        </pc:sldMkLst>
        <pc:spChg chg="mod">
          <ac:chgData name="Nicolas Chourot" userId="b45d9d06-ac5c-4c96-83d2-dbd329685689" providerId="ADAL" clId="{AD78F494-EB96-4A00-A9BC-7BD68CA59DF6}" dt="2022-08-03T14:32:50.776" v="8864" actId="790"/>
          <ac:spMkLst>
            <pc:docMk/>
            <pc:sldMk cId="2310430497" sldId="289"/>
            <ac:spMk id="2" creationId="{44D3B645-27FB-4405-829B-55478CEC64FB}"/>
          </ac:spMkLst>
        </pc:spChg>
        <pc:spChg chg="del">
          <ac:chgData name="Nicolas Chourot" userId="b45d9d06-ac5c-4c96-83d2-dbd329685689" providerId="ADAL" clId="{AD78F494-EB96-4A00-A9BC-7BD68CA59DF6}" dt="2022-07-30T20:37:13.878" v="1352" actId="478"/>
          <ac:spMkLst>
            <pc:docMk/>
            <pc:sldMk cId="2310430497" sldId="289"/>
            <ac:spMk id="3" creationId="{A9A6D9E8-81F2-0364-2C6C-7B49EB50AF89}"/>
          </ac:spMkLst>
        </pc:spChg>
        <pc:spChg chg="add del mod">
          <ac:chgData name="Nicolas Chourot" userId="b45d9d06-ac5c-4c96-83d2-dbd329685689" providerId="ADAL" clId="{AD78F494-EB96-4A00-A9BC-7BD68CA59DF6}" dt="2022-08-03T14:27:23.021" v="8827"/>
          <ac:spMkLst>
            <pc:docMk/>
            <pc:sldMk cId="2310430497" sldId="289"/>
            <ac:spMk id="13" creationId="{535839D4-0395-385C-8ED1-97CEF49C67AD}"/>
          </ac:spMkLst>
        </pc:spChg>
        <pc:spChg chg="add mod">
          <ac:chgData name="Nicolas Chourot" userId="b45d9d06-ac5c-4c96-83d2-dbd329685689" providerId="ADAL" clId="{AD78F494-EB96-4A00-A9BC-7BD68CA59DF6}" dt="2022-08-03T14:33:21.917" v="8869" actId="1076"/>
          <ac:spMkLst>
            <pc:docMk/>
            <pc:sldMk cId="2310430497" sldId="289"/>
            <ac:spMk id="14" creationId="{D89AE10B-0390-2B6C-8DB0-478552149DAA}"/>
          </ac:spMkLst>
        </pc:spChg>
        <pc:spChg chg="add mod">
          <ac:chgData name="Nicolas Chourot" userId="b45d9d06-ac5c-4c96-83d2-dbd329685689" providerId="ADAL" clId="{AD78F494-EB96-4A00-A9BC-7BD68CA59DF6}" dt="2022-08-03T14:32:44.298" v="8863" actId="790"/>
          <ac:spMkLst>
            <pc:docMk/>
            <pc:sldMk cId="2310430497" sldId="289"/>
            <ac:spMk id="15" creationId="{DB11B206-F397-93E5-ABAB-3CFCE0150C13}"/>
          </ac:spMkLst>
        </pc:spChg>
        <pc:spChg chg="add mod">
          <ac:chgData name="Nicolas Chourot" userId="b45d9d06-ac5c-4c96-83d2-dbd329685689" providerId="ADAL" clId="{AD78F494-EB96-4A00-A9BC-7BD68CA59DF6}" dt="2022-08-03T14:34:20.071" v="8876" actId="1036"/>
          <ac:spMkLst>
            <pc:docMk/>
            <pc:sldMk cId="2310430497" sldId="289"/>
            <ac:spMk id="16" creationId="{F0CD3D5A-172A-331F-7505-F559B48F6518}"/>
          </ac:spMkLst>
        </pc:spChg>
        <pc:grpChg chg="add del mod">
          <ac:chgData name="Nicolas Chourot" userId="b45d9d06-ac5c-4c96-83d2-dbd329685689" providerId="ADAL" clId="{AD78F494-EB96-4A00-A9BC-7BD68CA59DF6}" dt="2022-07-30T20:37:51.158" v="1357" actId="165"/>
          <ac:grpSpMkLst>
            <pc:docMk/>
            <pc:sldMk cId="2310430497" sldId="289"/>
            <ac:grpSpMk id="8" creationId="{10E7126A-FC67-9E61-FBA4-68A781B80B65}"/>
          </ac:grpSpMkLst>
        </pc:grpChg>
        <pc:picChg chg="add del mod">
          <ac:chgData name="Nicolas Chourot" userId="b45d9d06-ac5c-4c96-83d2-dbd329685689" providerId="ADAL" clId="{AD78F494-EB96-4A00-A9BC-7BD68CA59DF6}" dt="2022-08-03T14:27:10.311" v="8825" actId="478"/>
          <ac:picMkLst>
            <pc:docMk/>
            <pc:sldMk cId="2310430497" sldId="289"/>
            <ac:picMk id="4" creationId="{075D6F2C-40D5-78DB-8E48-64E3A4170CD6}"/>
          </ac:picMkLst>
        </pc:picChg>
        <pc:picChg chg="add del mod topLvl">
          <ac:chgData name="Nicolas Chourot" userId="b45d9d06-ac5c-4c96-83d2-dbd329685689" providerId="ADAL" clId="{AD78F494-EB96-4A00-A9BC-7BD68CA59DF6}" dt="2022-08-03T14:25:02.789" v="8816" actId="478"/>
          <ac:picMkLst>
            <pc:docMk/>
            <pc:sldMk cId="2310430497" sldId="289"/>
            <ac:picMk id="5" creationId="{A17712E0-EADF-6D06-E4E5-79134E0F6698}"/>
          </ac:picMkLst>
        </pc:picChg>
        <pc:picChg chg="add del mod topLvl">
          <ac:chgData name="Nicolas Chourot" userId="b45d9d06-ac5c-4c96-83d2-dbd329685689" providerId="ADAL" clId="{AD78F494-EB96-4A00-A9BC-7BD68CA59DF6}" dt="2022-08-03T14:25:02.789" v="8816" actId="478"/>
          <ac:picMkLst>
            <pc:docMk/>
            <pc:sldMk cId="2310430497" sldId="289"/>
            <ac:picMk id="6" creationId="{FAC44104-B3A8-50AB-A148-121C5EABBBA9}"/>
          </ac:picMkLst>
        </pc:picChg>
        <pc:picChg chg="add del mod topLvl">
          <ac:chgData name="Nicolas Chourot" userId="b45d9d06-ac5c-4c96-83d2-dbd329685689" providerId="ADAL" clId="{AD78F494-EB96-4A00-A9BC-7BD68CA59DF6}" dt="2022-08-03T14:25:02.789" v="8816" actId="478"/>
          <ac:picMkLst>
            <pc:docMk/>
            <pc:sldMk cId="2310430497" sldId="289"/>
            <ac:picMk id="7" creationId="{6D2162AF-45B6-7CBA-7027-F3A9657D3709}"/>
          </ac:picMkLst>
        </pc:picChg>
        <pc:picChg chg="add mod">
          <ac:chgData name="Nicolas Chourot" userId="b45d9d06-ac5c-4c96-83d2-dbd329685689" providerId="ADAL" clId="{AD78F494-EB96-4A00-A9BC-7BD68CA59DF6}" dt="2022-08-03T14:26:02.991" v="8818" actId="1076"/>
          <ac:picMkLst>
            <pc:docMk/>
            <pc:sldMk cId="2310430497" sldId="289"/>
            <ac:picMk id="8" creationId="{A315B44C-34DF-E4C1-1A6E-956515F156D1}"/>
          </ac:picMkLst>
        </pc:picChg>
        <pc:picChg chg="add mod">
          <ac:chgData name="Nicolas Chourot" userId="b45d9d06-ac5c-4c96-83d2-dbd329685689" providerId="ADAL" clId="{AD78F494-EB96-4A00-A9BC-7BD68CA59DF6}" dt="2022-08-03T14:35:16.860" v="8878" actId="1076"/>
          <ac:picMkLst>
            <pc:docMk/>
            <pc:sldMk cId="2310430497" sldId="289"/>
            <ac:picMk id="10" creationId="{983A76A6-E765-F7BD-6E70-EBFC076B1A11}"/>
          </ac:picMkLst>
        </pc:picChg>
        <pc:picChg chg="add mod ord">
          <ac:chgData name="Nicolas Chourot" userId="b45d9d06-ac5c-4c96-83d2-dbd329685689" providerId="ADAL" clId="{AD78F494-EB96-4A00-A9BC-7BD68CA59DF6}" dt="2022-08-03T14:28:20.212" v="8846" actId="1076"/>
          <ac:picMkLst>
            <pc:docMk/>
            <pc:sldMk cId="2310430497" sldId="289"/>
            <ac:picMk id="12" creationId="{0B8ECF07-AB67-F357-3122-AF74F28DDAB7}"/>
          </ac:picMkLst>
        </pc:picChg>
      </pc:sldChg>
      <pc:sldChg chg="addSp delSp modSp new del mod ord">
        <pc:chgData name="Nicolas Chourot" userId="b45d9d06-ac5c-4c96-83d2-dbd329685689" providerId="ADAL" clId="{AD78F494-EB96-4A00-A9BC-7BD68CA59DF6}" dt="2022-07-30T21:10:01.031" v="1546" actId="2696"/>
        <pc:sldMkLst>
          <pc:docMk/>
          <pc:sldMk cId="2533063986" sldId="290"/>
        </pc:sldMkLst>
        <pc:spChg chg="mod">
          <ac:chgData name="Nicolas Chourot" userId="b45d9d06-ac5c-4c96-83d2-dbd329685689" providerId="ADAL" clId="{AD78F494-EB96-4A00-A9BC-7BD68CA59DF6}" dt="2022-07-30T20:40:17.993" v="1383" actId="20577"/>
          <ac:spMkLst>
            <pc:docMk/>
            <pc:sldMk cId="2533063986" sldId="290"/>
            <ac:spMk id="2" creationId="{CA11BD35-96E3-6386-DEE7-26F592E9929B}"/>
          </ac:spMkLst>
        </pc:spChg>
        <pc:spChg chg="del">
          <ac:chgData name="Nicolas Chourot" userId="b45d9d06-ac5c-4c96-83d2-dbd329685689" providerId="ADAL" clId="{AD78F494-EB96-4A00-A9BC-7BD68CA59DF6}" dt="2022-07-30T20:38:43.435" v="1366" actId="478"/>
          <ac:spMkLst>
            <pc:docMk/>
            <pc:sldMk cId="2533063986" sldId="290"/>
            <ac:spMk id="3" creationId="{3657D966-C5D5-9EBF-4343-4BCE078D9800}"/>
          </ac:spMkLst>
        </pc:spChg>
        <pc:spChg chg="add mod">
          <ac:chgData name="Nicolas Chourot" userId="b45d9d06-ac5c-4c96-83d2-dbd329685689" providerId="ADAL" clId="{AD78F494-EB96-4A00-A9BC-7BD68CA59DF6}" dt="2022-07-30T20:39:07.443" v="1368" actId="1076"/>
          <ac:spMkLst>
            <pc:docMk/>
            <pc:sldMk cId="2533063986" sldId="290"/>
            <ac:spMk id="4" creationId="{3E1C07D4-03F0-356D-BD40-246C974485E2}"/>
          </ac:spMkLst>
        </pc:spChg>
        <pc:spChg chg="add mod">
          <ac:chgData name="Nicolas Chourot" userId="b45d9d06-ac5c-4c96-83d2-dbd329685689" providerId="ADAL" clId="{AD78F494-EB96-4A00-A9BC-7BD68CA59DF6}" dt="2022-07-30T20:39:07.443" v="1368" actId="1076"/>
          <ac:spMkLst>
            <pc:docMk/>
            <pc:sldMk cId="2533063986" sldId="290"/>
            <ac:spMk id="5" creationId="{06B4FF93-5328-F172-A325-D289BB4CFE20}"/>
          </ac:spMkLst>
        </pc:spChg>
        <pc:spChg chg="add mod">
          <ac:chgData name="Nicolas Chourot" userId="b45d9d06-ac5c-4c96-83d2-dbd329685689" providerId="ADAL" clId="{AD78F494-EB96-4A00-A9BC-7BD68CA59DF6}" dt="2022-07-30T20:41:37.706" v="1388" actId="14100"/>
          <ac:spMkLst>
            <pc:docMk/>
            <pc:sldMk cId="2533063986" sldId="290"/>
            <ac:spMk id="8" creationId="{4975BAB4-FEF2-30EF-543F-864885138B11}"/>
          </ac:spMkLst>
        </pc:spChg>
        <pc:spChg chg="add mod">
          <ac:chgData name="Nicolas Chourot" userId="b45d9d06-ac5c-4c96-83d2-dbd329685689" providerId="ADAL" clId="{AD78F494-EB96-4A00-A9BC-7BD68CA59DF6}" dt="2022-07-30T20:42:06.786" v="1390" actId="1076"/>
          <ac:spMkLst>
            <pc:docMk/>
            <pc:sldMk cId="2533063986" sldId="290"/>
            <ac:spMk id="11" creationId="{F3A74E9D-6FB6-D6AF-02B3-8DC4FA270588}"/>
          </ac:spMkLst>
        </pc:spChg>
        <pc:spChg chg="add mod">
          <ac:chgData name="Nicolas Chourot" userId="b45d9d06-ac5c-4c96-83d2-dbd329685689" providerId="ADAL" clId="{AD78F494-EB96-4A00-A9BC-7BD68CA59DF6}" dt="2022-07-30T20:42:46.328" v="1393" actId="1076"/>
          <ac:spMkLst>
            <pc:docMk/>
            <pc:sldMk cId="2533063986" sldId="290"/>
            <ac:spMk id="12" creationId="{C767194A-B7AC-7221-B466-2BBCC7AB1C7D}"/>
          </ac:spMkLst>
        </pc:spChg>
        <pc:picChg chg="add mod">
          <ac:chgData name="Nicolas Chourot" userId="b45d9d06-ac5c-4c96-83d2-dbd329685689" providerId="ADAL" clId="{AD78F494-EB96-4A00-A9BC-7BD68CA59DF6}" dt="2022-07-30T20:41:11.482" v="1384" actId="1076"/>
          <ac:picMkLst>
            <pc:docMk/>
            <pc:sldMk cId="2533063986" sldId="290"/>
            <ac:picMk id="7" creationId="{64BDDD1B-9A54-8AEE-5FD9-BBF953C4700D}"/>
          </ac:picMkLst>
        </pc:picChg>
        <pc:picChg chg="add mod">
          <ac:chgData name="Nicolas Chourot" userId="b45d9d06-ac5c-4c96-83d2-dbd329685689" providerId="ADAL" clId="{AD78F494-EB96-4A00-A9BC-7BD68CA59DF6}" dt="2022-07-30T20:41:32.125" v="1386" actId="1076"/>
          <ac:picMkLst>
            <pc:docMk/>
            <pc:sldMk cId="2533063986" sldId="290"/>
            <ac:picMk id="10" creationId="{7F897371-59EE-2ADD-D20C-258107ABB909}"/>
          </ac:picMkLst>
        </pc:picChg>
      </pc:sldChg>
      <pc:sldChg chg="addSp delSp modSp add mod">
        <pc:chgData name="Nicolas Chourot" userId="b45d9d06-ac5c-4c96-83d2-dbd329685689" providerId="ADAL" clId="{AD78F494-EB96-4A00-A9BC-7BD68CA59DF6}" dt="2022-07-31T13:15:07.053" v="1985" actId="1076"/>
        <pc:sldMkLst>
          <pc:docMk/>
          <pc:sldMk cId="2720771574" sldId="290"/>
        </pc:sldMkLst>
        <pc:spChg chg="mod">
          <ac:chgData name="Nicolas Chourot" userId="b45d9d06-ac5c-4c96-83d2-dbd329685689" providerId="ADAL" clId="{AD78F494-EB96-4A00-A9BC-7BD68CA59DF6}" dt="2022-07-30T21:10:43.033" v="1548" actId="790"/>
          <ac:spMkLst>
            <pc:docMk/>
            <pc:sldMk cId="2720771574" sldId="290"/>
            <ac:spMk id="2" creationId="{CA11BD35-96E3-6386-DEE7-26F592E9929B}"/>
          </ac:spMkLst>
        </pc:spChg>
        <pc:picChg chg="add mod">
          <ac:chgData name="Nicolas Chourot" userId="b45d9d06-ac5c-4c96-83d2-dbd329685689" providerId="ADAL" clId="{AD78F494-EB96-4A00-A9BC-7BD68CA59DF6}" dt="2022-07-31T13:15:07.053" v="1985" actId="1076"/>
          <ac:picMkLst>
            <pc:docMk/>
            <pc:sldMk cId="2720771574" sldId="290"/>
            <ac:picMk id="6" creationId="{ECAE9F0D-56A9-7190-7569-C2CC0CD055C9}"/>
          </ac:picMkLst>
        </pc:picChg>
        <pc:picChg chg="del">
          <ac:chgData name="Nicolas Chourot" userId="b45d9d06-ac5c-4c96-83d2-dbd329685689" providerId="ADAL" clId="{AD78F494-EB96-4A00-A9BC-7BD68CA59DF6}" dt="2022-07-31T13:14:40.923" v="1980" actId="478"/>
          <ac:picMkLst>
            <pc:docMk/>
            <pc:sldMk cId="2720771574" sldId="290"/>
            <ac:picMk id="10" creationId="{7F897371-59EE-2ADD-D20C-258107ABB909}"/>
          </ac:picMkLst>
        </pc:picChg>
      </pc:sldChg>
      <pc:sldChg chg="addSp modSp add mod">
        <pc:chgData name="Nicolas Chourot" userId="b45d9d06-ac5c-4c96-83d2-dbd329685689" providerId="ADAL" clId="{AD78F494-EB96-4A00-A9BC-7BD68CA59DF6}" dt="2022-08-02T15:58:02.892" v="6542" actId="114"/>
        <pc:sldMkLst>
          <pc:docMk/>
          <pc:sldMk cId="662105218" sldId="291"/>
        </pc:sldMkLst>
        <pc:spChg chg="add mod">
          <ac:chgData name="Nicolas Chourot" userId="b45d9d06-ac5c-4c96-83d2-dbd329685689" providerId="ADAL" clId="{AD78F494-EB96-4A00-A9BC-7BD68CA59DF6}" dt="2022-08-02T15:56:41.277" v="6486" actId="207"/>
          <ac:spMkLst>
            <pc:docMk/>
            <pc:sldMk cId="662105218" sldId="291"/>
            <ac:spMk id="3" creationId="{99867B76-6364-ECCE-A595-491A377D1E67}"/>
          </ac:spMkLst>
        </pc:spChg>
        <pc:spChg chg="add mod">
          <ac:chgData name="Nicolas Chourot" userId="b45d9d06-ac5c-4c96-83d2-dbd329685689" providerId="ADAL" clId="{AD78F494-EB96-4A00-A9BC-7BD68CA59DF6}" dt="2022-08-02T15:58:02.892" v="6542" actId="114"/>
          <ac:spMkLst>
            <pc:docMk/>
            <pc:sldMk cId="662105218" sldId="291"/>
            <ac:spMk id="9" creationId="{12B49B9A-6436-9B1E-2701-E32B07AA002C}"/>
          </ac:spMkLst>
        </pc:spChg>
      </pc:sldChg>
      <pc:sldChg chg="addSp delSp modSp new del mod ord">
        <pc:chgData name="Nicolas Chourot" userId="b45d9d06-ac5c-4c96-83d2-dbd329685689" providerId="ADAL" clId="{AD78F494-EB96-4A00-A9BC-7BD68CA59DF6}" dt="2022-07-30T21:10:01.031" v="1546" actId="2696"/>
        <pc:sldMkLst>
          <pc:docMk/>
          <pc:sldMk cId="3799643333" sldId="291"/>
        </pc:sldMkLst>
        <pc:spChg chg="mod">
          <ac:chgData name="Nicolas Chourot" userId="b45d9d06-ac5c-4c96-83d2-dbd329685689" providerId="ADAL" clId="{AD78F494-EB96-4A00-A9BC-7BD68CA59DF6}" dt="2022-07-30T20:43:38.985" v="1400" actId="790"/>
          <ac:spMkLst>
            <pc:docMk/>
            <pc:sldMk cId="3799643333" sldId="291"/>
            <ac:spMk id="2" creationId="{FBB506E9-7F2B-1242-A832-6D06E361835F}"/>
          </ac:spMkLst>
        </pc:spChg>
        <pc:spChg chg="del">
          <ac:chgData name="Nicolas Chourot" userId="b45d9d06-ac5c-4c96-83d2-dbd329685689" providerId="ADAL" clId="{AD78F494-EB96-4A00-A9BC-7BD68CA59DF6}" dt="2022-07-30T20:43:30.097" v="1399" actId="478"/>
          <ac:spMkLst>
            <pc:docMk/>
            <pc:sldMk cId="3799643333" sldId="291"/>
            <ac:spMk id="3" creationId="{0F1A726E-71CF-A625-7D6F-B14D9C44EFAF}"/>
          </ac:spMkLst>
        </pc:spChg>
        <pc:spChg chg="add mod">
          <ac:chgData name="Nicolas Chourot" userId="b45d9d06-ac5c-4c96-83d2-dbd329685689" providerId="ADAL" clId="{AD78F494-EB96-4A00-A9BC-7BD68CA59DF6}" dt="2022-07-30T20:44:03.595" v="1402" actId="1076"/>
          <ac:spMkLst>
            <pc:docMk/>
            <pc:sldMk cId="3799643333" sldId="291"/>
            <ac:spMk id="5" creationId="{FD1FE46C-FACC-DE71-BEBC-0C2642C60770}"/>
          </ac:spMkLst>
        </pc:spChg>
        <pc:spChg chg="add mod">
          <ac:chgData name="Nicolas Chourot" userId="b45d9d06-ac5c-4c96-83d2-dbd329685689" providerId="ADAL" clId="{AD78F494-EB96-4A00-A9BC-7BD68CA59DF6}" dt="2022-07-30T20:44:03.595" v="1402" actId="1076"/>
          <ac:spMkLst>
            <pc:docMk/>
            <pc:sldMk cId="3799643333" sldId="291"/>
            <ac:spMk id="6" creationId="{07E358A5-6B7D-B533-BC0C-F074CF91CF17}"/>
          </ac:spMkLst>
        </pc:spChg>
        <pc:spChg chg="add mod">
          <ac:chgData name="Nicolas Chourot" userId="b45d9d06-ac5c-4c96-83d2-dbd329685689" providerId="ADAL" clId="{AD78F494-EB96-4A00-A9BC-7BD68CA59DF6}" dt="2022-07-30T20:44:03.595" v="1402" actId="1076"/>
          <ac:spMkLst>
            <pc:docMk/>
            <pc:sldMk cId="3799643333" sldId="291"/>
            <ac:spMk id="7" creationId="{6D552E68-3A35-5460-6B38-4CF8839AD022}"/>
          </ac:spMkLst>
        </pc:spChg>
        <pc:spChg chg="add mod">
          <ac:chgData name="Nicolas Chourot" userId="b45d9d06-ac5c-4c96-83d2-dbd329685689" providerId="ADAL" clId="{AD78F494-EB96-4A00-A9BC-7BD68CA59DF6}" dt="2022-07-30T20:44:10.498" v="1403"/>
          <ac:spMkLst>
            <pc:docMk/>
            <pc:sldMk cId="3799643333" sldId="291"/>
            <ac:spMk id="8" creationId="{16CCECFD-EAEB-F82F-AEEA-85C426A09512}"/>
          </ac:spMkLst>
        </pc:spChg>
        <pc:picChg chg="add mod">
          <ac:chgData name="Nicolas Chourot" userId="b45d9d06-ac5c-4c96-83d2-dbd329685689" providerId="ADAL" clId="{AD78F494-EB96-4A00-A9BC-7BD68CA59DF6}" dt="2022-07-30T20:44:03.595" v="1402" actId="1076"/>
          <ac:picMkLst>
            <pc:docMk/>
            <pc:sldMk cId="3799643333" sldId="291"/>
            <ac:picMk id="4" creationId="{2D284CB3-7656-E261-127E-0359EA12CECA}"/>
          </ac:picMkLst>
        </pc:picChg>
      </pc:sldChg>
      <pc:sldChg chg="addSp delSp modSp new mod ord">
        <pc:chgData name="Nicolas Chourot" userId="b45d9d06-ac5c-4c96-83d2-dbd329685689" providerId="ADAL" clId="{AD78F494-EB96-4A00-A9BC-7BD68CA59DF6}" dt="2022-08-03T14:33:34.426" v="8870" actId="14100"/>
        <pc:sldMkLst>
          <pc:docMk/>
          <pc:sldMk cId="2402272274" sldId="292"/>
        </pc:sldMkLst>
        <pc:spChg chg="del">
          <ac:chgData name="Nicolas Chourot" userId="b45d9d06-ac5c-4c96-83d2-dbd329685689" providerId="ADAL" clId="{AD78F494-EB96-4A00-A9BC-7BD68CA59DF6}" dt="2022-07-30T20:44:47.056" v="1408" actId="478"/>
          <ac:spMkLst>
            <pc:docMk/>
            <pc:sldMk cId="2402272274" sldId="292"/>
            <ac:spMk id="2" creationId="{ABA72F1C-5A8D-A3ED-32BF-630059DC9F03}"/>
          </ac:spMkLst>
        </pc:spChg>
        <pc:spChg chg="del">
          <ac:chgData name="Nicolas Chourot" userId="b45d9d06-ac5c-4c96-83d2-dbd329685689" providerId="ADAL" clId="{AD78F494-EB96-4A00-A9BC-7BD68CA59DF6}" dt="2022-07-30T20:44:31.097" v="1405" actId="478"/>
          <ac:spMkLst>
            <pc:docMk/>
            <pc:sldMk cId="2402272274" sldId="292"/>
            <ac:spMk id="3" creationId="{FACD3A46-CD2C-86FC-6921-1E48B586E1A7}"/>
          </ac:spMkLst>
        </pc:spChg>
        <pc:spChg chg="add mod">
          <ac:chgData name="Nicolas Chourot" userId="b45d9d06-ac5c-4c96-83d2-dbd329685689" providerId="ADAL" clId="{AD78F494-EB96-4A00-A9BC-7BD68CA59DF6}" dt="2022-07-30T20:48:37.583" v="1435" actId="6549"/>
          <ac:spMkLst>
            <pc:docMk/>
            <pc:sldMk cId="2402272274" sldId="292"/>
            <ac:spMk id="4" creationId="{BEFA3F6D-6B0C-F67C-9873-6CF8E3B889DE}"/>
          </ac:spMkLst>
        </pc:spChg>
        <pc:spChg chg="add mod">
          <ac:chgData name="Nicolas Chourot" userId="b45d9d06-ac5c-4c96-83d2-dbd329685689" providerId="ADAL" clId="{AD78F494-EB96-4A00-A9BC-7BD68CA59DF6}" dt="2022-08-03T14:33:34.426" v="8870" actId="14100"/>
          <ac:spMkLst>
            <pc:docMk/>
            <pc:sldMk cId="2402272274" sldId="292"/>
            <ac:spMk id="5" creationId="{FC2CBA0E-FEED-1839-DBB3-73986E1162C8}"/>
          </ac:spMkLst>
        </pc:spChg>
      </pc:sldChg>
      <pc:sldChg chg="addSp delSp modSp new mod">
        <pc:chgData name="Nicolas Chourot" userId="b45d9d06-ac5c-4c96-83d2-dbd329685689" providerId="ADAL" clId="{AD78F494-EB96-4A00-A9BC-7BD68CA59DF6}" dt="2022-08-03T14:33:43.303" v="8872" actId="1036"/>
        <pc:sldMkLst>
          <pc:docMk/>
          <pc:sldMk cId="3986861401" sldId="293"/>
        </pc:sldMkLst>
        <pc:spChg chg="mod">
          <ac:chgData name="Nicolas Chourot" userId="b45d9d06-ac5c-4c96-83d2-dbd329685689" providerId="ADAL" clId="{AD78F494-EB96-4A00-A9BC-7BD68CA59DF6}" dt="2022-07-30T20:50:01.611" v="1444" actId="6549"/>
          <ac:spMkLst>
            <pc:docMk/>
            <pc:sldMk cId="3986861401" sldId="293"/>
            <ac:spMk id="2" creationId="{0715BE5F-066C-3470-E85B-3F743A77D204}"/>
          </ac:spMkLst>
        </pc:spChg>
        <pc:spChg chg="del">
          <ac:chgData name="Nicolas Chourot" userId="b45d9d06-ac5c-4c96-83d2-dbd329685689" providerId="ADAL" clId="{AD78F494-EB96-4A00-A9BC-7BD68CA59DF6}" dt="2022-07-30T20:50:09.175" v="1445" actId="478"/>
          <ac:spMkLst>
            <pc:docMk/>
            <pc:sldMk cId="3986861401" sldId="293"/>
            <ac:spMk id="3" creationId="{0B7BE0C3-EBCC-10ED-E8BE-7DD9F83D778D}"/>
          </ac:spMkLst>
        </pc:spChg>
        <pc:picChg chg="add mod">
          <ac:chgData name="Nicolas Chourot" userId="b45d9d06-ac5c-4c96-83d2-dbd329685689" providerId="ADAL" clId="{AD78F494-EB96-4A00-A9BC-7BD68CA59DF6}" dt="2022-08-03T14:33:43.303" v="8872" actId="1036"/>
          <ac:picMkLst>
            <pc:docMk/>
            <pc:sldMk cId="3986861401" sldId="293"/>
            <ac:picMk id="4" creationId="{15BC49DE-E0DC-702D-92CE-A62C55B2F9BC}"/>
          </ac:picMkLst>
        </pc:picChg>
        <pc:picChg chg="add mod">
          <ac:chgData name="Nicolas Chourot" userId="b45d9d06-ac5c-4c96-83d2-dbd329685689" providerId="ADAL" clId="{AD78F494-EB96-4A00-A9BC-7BD68CA59DF6}" dt="2022-07-30T20:50:21.677" v="1447" actId="1076"/>
          <ac:picMkLst>
            <pc:docMk/>
            <pc:sldMk cId="3986861401" sldId="293"/>
            <ac:picMk id="5" creationId="{12C0B690-B57C-9B75-2193-F9795A18BB66}"/>
          </ac:picMkLst>
        </pc:picChg>
        <pc:picChg chg="add mod">
          <ac:chgData name="Nicolas Chourot" userId="b45d9d06-ac5c-4c96-83d2-dbd329685689" providerId="ADAL" clId="{AD78F494-EB96-4A00-A9BC-7BD68CA59DF6}" dt="2022-07-30T20:50:27.241" v="1448" actId="1076"/>
          <ac:picMkLst>
            <pc:docMk/>
            <pc:sldMk cId="3986861401" sldId="293"/>
            <ac:picMk id="6" creationId="{889FB8EA-394F-9BA1-5751-7370774CBD70}"/>
          </ac:picMkLst>
        </pc:picChg>
        <pc:picChg chg="add mod">
          <ac:chgData name="Nicolas Chourot" userId="b45d9d06-ac5c-4c96-83d2-dbd329685689" providerId="ADAL" clId="{AD78F494-EB96-4A00-A9BC-7BD68CA59DF6}" dt="2022-08-03T14:33:43.303" v="8872" actId="1036"/>
          <ac:picMkLst>
            <pc:docMk/>
            <pc:sldMk cId="3986861401" sldId="293"/>
            <ac:picMk id="7" creationId="{DAC08A5B-52EA-F0CC-F086-B87036E1539E}"/>
          </ac:picMkLst>
        </pc:picChg>
      </pc:sldChg>
      <pc:sldChg chg="addSp delSp modSp new mod">
        <pc:chgData name="Nicolas Chourot" userId="b45d9d06-ac5c-4c96-83d2-dbd329685689" providerId="ADAL" clId="{AD78F494-EB96-4A00-A9BC-7BD68CA59DF6}" dt="2022-08-03T14:33:58.258" v="8875" actId="1036"/>
        <pc:sldMkLst>
          <pc:docMk/>
          <pc:sldMk cId="3341807026" sldId="294"/>
        </pc:sldMkLst>
        <pc:spChg chg="mod">
          <ac:chgData name="Nicolas Chourot" userId="b45d9d06-ac5c-4c96-83d2-dbd329685689" providerId="ADAL" clId="{AD78F494-EB96-4A00-A9BC-7BD68CA59DF6}" dt="2022-07-30T20:51:23.674" v="1452" actId="20577"/>
          <ac:spMkLst>
            <pc:docMk/>
            <pc:sldMk cId="3341807026" sldId="294"/>
            <ac:spMk id="2" creationId="{7C682518-7B77-DE7B-1DB7-A7640D0650A3}"/>
          </ac:spMkLst>
        </pc:spChg>
        <pc:spChg chg="del">
          <ac:chgData name="Nicolas Chourot" userId="b45d9d06-ac5c-4c96-83d2-dbd329685689" providerId="ADAL" clId="{AD78F494-EB96-4A00-A9BC-7BD68CA59DF6}" dt="2022-07-30T20:51:31.141" v="1453" actId="478"/>
          <ac:spMkLst>
            <pc:docMk/>
            <pc:sldMk cId="3341807026" sldId="294"/>
            <ac:spMk id="3" creationId="{658810DD-2198-A2AA-A5CF-E777B5A85A8A}"/>
          </ac:spMkLst>
        </pc:spChg>
        <pc:picChg chg="add mod">
          <ac:chgData name="Nicolas Chourot" userId="b45d9d06-ac5c-4c96-83d2-dbd329685689" providerId="ADAL" clId="{AD78F494-EB96-4A00-A9BC-7BD68CA59DF6}" dt="2022-07-30T20:51:52.397" v="1457" actId="1076"/>
          <ac:picMkLst>
            <pc:docMk/>
            <pc:sldMk cId="3341807026" sldId="294"/>
            <ac:picMk id="4" creationId="{AC5D6D63-5645-BB78-7DAC-03E0BAE7720D}"/>
          </ac:picMkLst>
        </pc:picChg>
        <pc:picChg chg="add mod">
          <ac:chgData name="Nicolas Chourot" userId="b45d9d06-ac5c-4c96-83d2-dbd329685689" providerId="ADAL" clId="{AD78F494-EB96-4A00-A9BC-7BD68CA59DF6}" dt="2022-07-30T20:51:44.890" v="1455" actId="1076"/>
          <ac:picMkLst>
            <pc:docMk/>
            <pc:sldMk cId="3341807026" sldId="294"/>
            <ac:picMk id="5" creationId="{50914A1F-84CF-0418-EC6E-8F07684EDF15}"/>
          </ac:picMkLst>
        </pc:picChg>
        <pc:picChg chg="add mod">
          <ac:chgData name="Nicolas Chourot" userId="b45d9d06-ac5c-4c96-83d2-dbd329685689" providerId="ADAL" clId="{AD78F494-EB96-4A00-A9BC-7BD68CA59DF6}" dt="2022-07-30T20:51:44.890" v="1455" actId="1076"/>
          <ac:picMkLst>
            <pc:docMk/>
            <pc:sldMk cId="3341807026" sldId="294"/>
            <ac:picMk id="6" creationId="{63B8181C-CF52-00A6-9350-7037E663A12D}"/>
          </ac:picMkLst>
        </pc:picChg>
        <pc:picChg chg="add mod">
          <ac:chgData name="Nicolas Chourot" userId="b45d9d06-ac5c-4c96-83d2-dbd329685689" providerId="ADAL" clId="{AD78F494-EB96-4A00-A9BC-7BD68CA59DF6}" dt="2022-07-30T20:51:44.890" v="1455" actId="1076"/>
          <ac:picMkLst>
            <pc:docMk/>
            <pc:sldMk cId="3341807026" sldId="294"/>
            <ac:picMk id="7" creationId="{BA6F633C-C1D7-4697-CC67-6E1D71D2A61D}"/>
          </ac:picMkLst>
        </pc:picChg>
        <pc:picChg chg="add mod">
          <ac:chgData name="Nicolas Chourot" userId="b45d9d06-ac5c-4c96-83d2-dbd329685689" providerId="ADAL" clId="{AD78F494-EB96-4A00-A9BC-7BD68CA59DF6}" dt="2022-08-03T14:33:58.258" v="8875" actId="1036"/>
          <ac:picMkLst>
            <pc:docMk/>
            <pc:sldMk cId="3341807026" sldId="294"/>
            <ac:picMk id="8" creationId="{38AD31FB-AE0A-4230-04FD-762182F239D3}"/>
          </ac:picMkLst>
        </pc:picChg>
      </pc:sldChg>
      <pc:sldChg chg="addSp delSp modSp new mod">
        <pc:chgData name="Nicolas Chourot" userId="b45d9d06-ac5c-4c96-83d2-dbd329685689" providerId="ADAL" clId="{AD78F494-EB96-4A00-A9BC-7BD68CA59DF6}" dt="2022-07-30T21:01:23.582" v="1489" actId="14100"/>
        <pc:sldMkLst>
          <pc:docMk/>
          <pc:sldMk cId="3222215954" sldId="295"/>
        </pc:sldMkLst>
        <pc:spChg chg="mod">
          <ac:chgData name="Nicolas Chourot" userId="b45d9d06-ac5c-4c96-83d2-dbd329685689" providerId="ADAL" clId="{AD78F494-EB96-4A00-A9BC-7BD68CA59DF6}" dt="2022-07-30T20:53:09.229" v="1461" actId="20577"/>
          <ac:spMkLst>
            <pc:docMk/>
            <pc:sldMk cId="3222215954" sldId="295"/>
            <ac:spMk id="2" creationId="{7ED369DF-8E7B-7125-0787-A03D27A49A63}"/>
          </ac:spMkLst>
        </pc:spChg>
        <pc:spChg chg="del">
          <ac:chgData name="Nicolas Chourot" userId="b45d9d06-ac5c-4c96-83d2-dbd329685689" providerId="ADAL" clId="{AD78F494-EB96-4A00-A9BC-7BD68CA59DF6}" dt="2022-07-30T20:53:13.822" v="1462" actId="478"/>
          <ac:spMkLst>
            <pc:docMk/>
            <pc:sldMk cId="3222215954" sldId="295"/>
            <ac:spMk id="3" creationId="{8B0BEEB3-FDDE-B083-3B18-FAF8FF12EE44}"/>
          </ac:spMkLst>
        </pc:spChg>
        <pc:spChg chg="add mod ord">
          <ac:chgData name="Nicolas Chourot" userId="b45d9d06-ac5c-4c96-83d2-dbd329685689" providerId="ADAL" clId="{AD78F494-EB96-4A00-A9BC-7BD68CA59DF6}" dt="2022-07-30T21:01:00.519" v="1487" actId="167"/>
          <ac:spMkLst>
            <pc:docMk/>
            <pc:sldMk cId="3222215954" sldId="295"/>
            <ac:spMk id="12" creationId="{B2C511EE-5483-4E2E-07EB-4495C629A334}"/>
          </ac:spMkLst>
        </pc:spChg>
        <pc:grpChg chg="add del mod">
          <ac:chgData name="Nicolas Chourot" userId="b45d9d06-ac5c-4c96-83d2-dbd329685689" providerId="ADAL" clId="{AD78F494-EB96-4A00-A9BC-7BD68CA59DF6}" dt="2022-07-30T20:53:43.556" v="1467" actId="165"/>
          <ac:grpSpMkLst>
            <pc:docMk/>
            <pc:sldMk cId="3222215954" sldId="295"/>
            <ac:grpSpMk id="7" creationId="{416CEE81-FD6F-7AC7-2B53-7938A64BA305}"/>
          </ac:grpSpMkLst>
        </pc:grpChg>
        <pc:picChg chg="add del mod topLvl">
          <ac:chgData name="Nicolas Chourot" userId="b45d9d06-ac5c-4c96-83d2-dbd329685689" providerId="ADAL" clId="{AD78F494-EB96-4A00-A9BC-7BD68CA59DF6}" dt="2022-07-30T20:59:03.381" v="1475" actId="478"/>
          <ac:picMkLst>
            <pc:docMk/>
            <pc:sldMk cId="3222215954" sldId="295"/>
            <ac:picMk id="4" creationId="{06BA8F40-2607-395C-6F5A-7F874A1451B9}"/>
          </ac:picMkLst>
        </pc:picChg>
        <pc:picChg chg="add del mod topLvl">
          <ac:chgData name="Nicolas Chourot" userId="b45d9d06-ac5c-4c96-83d2-dbd329685689" providerId="ADAL" clId="{AD78F494-EB96-4A00-A9BC-7BD68CA59DF6}" dt="2022-07-30T20:59:04.802" v="1476" actId="478"/>
          <ac:picMkLst>
            <pc:docMk/>
            <pc:sldMk cId="3222215954" sldId="295"/>
            <ac:picMk id="5" creationId="{B8A1FB30-412C-CA4D-84AE-105475B44807}"/>
          </ac:picMkLst>
        </pc:picChg>
        <pc:picChg chg="add del mod topLvl">
          <ac:chgData name="Nicolas Chourot" userId="b45d9d06-ac5c-4c96-83d2-dbd329685689" providerId="ADAL" clId="{AD78F494-EB96-4A00-A9BC-7BD68CA59DF6}" dt="2022-07-30T20:59:02.183" v="1474" actId="478"/>
          <ac:picMkLst>
            <pc:docMk/>
            <pc:sldMk cId="3222215954" sldId="295"/>
            <ac:picMk id="6" creationId="{C134D5BF-72E1-85C8-2676-8EFFC8E3750D}"/>
          </ac:picMkLst>
        </pc:picChg>
        <pc:picChg chg="add mod">
          <ac:chgData name="Nicolas Chourot" userId="b45d9d06-ac5c-4c96-83d2-dbd329685689" providerId="ADAL" clId="{AD78F494-EB96-4A00-A9BC-7BD68CA59DF6}" dt="2022-07-30T20:54:12.877" v="1472" actId="571"/>
          <ac:picMkLst>
            <pc:docMk/>
            <pc:sldMk cId="3222215954" sldId="295"/>
            <ac:picMk id="8" creationId="{50751F53-CFAC-A191-6391-4C18E521E691}"/>
          </ac:picMkLst>
        </pc:picChg>
        <pc:picChg chg="add mod">
          <ac:chgData name="Nicolas Chourot" userId="b45d9d06-ac5c-4c96-83d2-dbd329685689" providerId="ADAL" clId="{AD78F494-EB96-4A00-A9BC-7BD68CA59DF6}" dt="2022-07-30T21:01:23.582" v="1489" actId="14100"/>
          <ac:picMkLst>
            <pc:docMk/>
            <pc:sldMk cId="3222215954" sldId="295"/>
            <ac:picMk id="10" creationId="{27791527-C81B-7B8F-E842-80A0A5239294}"/>
          </ac:picMkLst>
        </pc:picChg>
      </pc:sldChg>
      <pc:sldChg chg="addSp delSp modSp new mod">
        <pc:chgData name="Nicolas Chourot" userId="b45d9d06-ac5c-4c96-83d2-dbd329685689" providerId="ADAL" clId="{AD78F494-EB96-4A00-A9BC-7BD68CA59DF6}" dt="2022-07-30T21:08:13.146" v="1545" actId="1076"/>
        <pc:sldMkLst>
          <pc:docMk/>
          <pc:sldMk cId="64226107" sldId="296"/>
        </pc:sldMkLst>
        <pc:spChg chg="mod">
          <ac:chgData name="Nicolas Chourot" userId="b45d9d06-ac5c-4c96-83d2-dbd329685689" providerId="ADAL" clId="{AD78F494-EB96-4A00-A9BC-7BD68CA59DF6}" dt="2022-07-30T21:04:07.841" v="1512" actId="20577"/>
          <ac:spMkLst>
            <pc:docMk/>
            <pc:sldMk cId="64226107" sldId="296"/>
            <ac:spMk id="2" creationId="{B40C0511-8F53-F2AA-BF6B-6E65A542241F}"/>
          </ac:spMkLst>
        </pc:spChg>
        <pc:spChg chg="del">
          <ac:chgData name="Nicolas Chourot" userId="b45d9d06-ac5c-4c96-83d2-dbd329685689" providerId="ADAL" clId="{AD78F494-EB96-4A00-A9BC-7BD68CA59DF6}" dt="2022-07-30T21:01:40.746" v="1491" actId="478"/>
          <ac:spMkLst>
            <pc:docMk/>
            <pc:sldMk cId="64226107" sldId="296"/>
            <ac:spMk id="3" creationId="{91FCDB75-CD0C-6151-20FD-0807FAACF2EE}"/>
          </ac:spMkLst>
        </pc:spChg>
        <pc:spChg chg="add mod">
          <ac:chgData name="Nicolas Chourot" userId="b45d9d06-ac5c-4c96-83d2-dbd329685689" providerId="ADAL" clId="{AD78F494-EB96-4A00-A9BC-7BD68CA59DF6}" dt="2022-07-30T21:08:13.146" v="1545" actId="1076"/>
          <ac:spMkLst>
            <pc:docMk/>
            <pc:sldMk cId="64226107" sldId="296"/>
            <ac:spMk id="5" creationId="{AF8EE722-C436-4E3D-8618-4558D3B4B710}"/>
          </ac:spMkLst>
        </pc:spChg>
        <pc:spChg chg="add mod">
          <ac:chgData name="Nicolas Chourot" userId="b45d9d06-ac5c-4c96-83d2-dbd329685689" providerId="ADAL" clId="{AD78F494-EB96-4A00-A9BC-7BD68CA59DF6}" dt="2022-07-30T21:08:13.146" v="1545" actId="1076"/>
          <ac:spMkLst>
            <pc:docMk/>
            <pc:sldMk cId="64226107" sldId="296"/>
            <ac:spMk id="6" creationId="{2B9B8487-BDF3-EAC9-D818-1CA23061D4FC}"/>
          </ac:spMkLst>
        </pc:spChg>
        <pc:spChg chg="add mod">
          <ac:chgData name="Nicolas Chourot" userId="b45d9d06-ac5c-4c96-83d2-dbd329685689" providerId="ADAL" clId="{AD78F494-EB96-4A00-A9BC-7BD68CA59DF6}" dt="2022-07-30T21:08:13.146" v="1545" actId="1076"/>
          <ac:spMkLst>
            <pc:docMk/>
            <pc:sldMk cId="64226107" sldId="296"/>
            <ac:spMk id="8" creationId="{CDBC48D5-E93B-DA82-EA07-60D112CB2B38}"/>
          </ac:spMkLst>
        </pc:spChg>
        <pc:spChg chg="add mod">
          <ac:chgData name="Nicolas Chourot" userId="b45d9d06-ac5c-4c96-83d2-dbd329685689" providerId="ADAL" clId="{AD78F494-EB96-4A00-A9BC-7BD68CA59DF6}" dt="2022-07-30T21:08:13.146" v="1545" actId="1076"/>
          <ac:spMkLst>
            <pc:docMk/>
            <pc:sldMk cId="64226107" sldId="296"/>
            <ac:spMk id="9" creationId="{62078D9F-5E79-C3ED-CCBB-0413ABFA3439}"/>
          </ac:spMkLst>
        </pc:spChg>
        <pc:spChg chg="add mod">
          <ac:chgData name="Nicolas Chourot" userId="b45d9d06-ac5c-4c96-83d2-dbd329685689" providerId="ADAL" clId="{AD78F494-EB96-4A00-A9BC-7BD68CA59DF6}" dt="2022-07-30T21:08:13.146" v="1545" actId="1076"/>
          <ac:spMkLst>
            <pc:docMk/>
            <pc:sldMk cId="64226107" sldId="296"/>
            <ac:spMk id="10" creationId="{EF96404E-9117-7963-1464-495F1C98C918}"/>
          </ac:spMkLst>
        </pc:spChg>
        <pc:picChg chg="add mod">
          <ac:chgData name="Nicolas Chourot" userId="b45d9d06-ac5c-4c96-83d2-dbd329685689" providerId="ADAL" clId="{AD78F494-EB96-4A00-A9BC-7BD68CA59DF6}" dt="2022-07-30T21:08:13.146" v="1545" actId="1076"/>
          <ac:picMkLst>
            <pc:docMk/>
            <pc:sldMk cId="64226107" sldId="296"/>
            <ac:picMk id="7" creationId="{39D5B90B-E177-713E-3EF8-D9BFC9CE01AB}"/>
          </ac:picMkLst>
        </pc:picChg>
      </pc:sldChg>
      <pc:sldChg chg="addSp delSp modSp new mod">
        <pc:chgData name="Nicolas Chourot" userId="b45d9d06-ac5c-4c96-83d2-dbd329685689" providerId="ADAL" clId="{AD78F494-EB96-4A00-A9BC-7BD68CA59DF6}" dt="2022-08-02T16:03:07.789" v="6638" actId="1076"/>
        <pc:sldMkLst>
          <pc:docMk/>
          <pc:sldMk cId="4174756392" sldId="297"/>
        </pc:sldMkLst>
        <pc:spChg chg="mod">
          <ac:chgData name="Nicolas Chourot" userId="b45d9d06-ac5c-4c96-83d2-dbd329685689" providerId="ADAL" clId="{AD78F494-EB96-4A00-A9BC-7BD68CA59DF6}" dt="2022-07-30T21:10:56.691" v="1555" actId="20577"/>
          <ac:spMkLst>
            <pc:docMk/>
            <pc:sldMk cId="4174756392" sldId="297"/>
            <ac:spMk id="2" creationId="{B8EBC471-2344-DECA-6899-8289C5B4BB3F}"/>
          </ac:spMkLst>
        </pc:spChg>
        <pc:spChg chg="del">
          <ac:chgData name="Nicolas Chourot" userId="b45d9d06-ac5c-4c96-83d2-dbd329685689" providerId="ADAL" clId="{AD78F494-EB96-4A00-A9BC-7BD68CA59DF6}" dt="2022-07-30T21:11:06.389" v="1556" actId="478"/>
          <ac:spMkLst>
            <pc:docMk/>
            <pc:sldMk cId="4174756392" sldId="297"/>
            <ac:spMk id="3" creationId="{9FFFD58C-B8F4-B54A-6E8A-3B15CCD8372C}"/>
          </ac:spMkLst>
        </pc:spChg>
        <pc:spChg chg="add mod">
          <ac:chgData name="Nicolas Chourot" userId="b45d9d06-ac5c-4c96-83d2-dbd329685689" providerId="ADAL" clId="{AD78F494-EB96-4A00-A9BC-7BD68CA59DF6}" dt="2022-07-30T21:15:20.116" v="1586" actId="1076"/>
          <ac:spMkLst>
            <pc:docMk/>
            <pc:sldMk cId="4174756392" sldId="297"/>
            <ac:spMk id="4" creationId="{5E471C44-54D1-274C-86F8-23A2DFE40EDD}"/>
          </ac:spMkLst>
        </pc:spChg>
        <pc:spChg chg="add mod">
          <ac:chgData name="Nicolas Chourot" userId="b45d9d06-ac5c-4c96-83d2-dbd329685689" providerId="ADAL" clId="{AD78F494-EB96-4A00-A9BC-7BD68CA59DF6}" dt="2022-07-30T21:16:22.901" v="1604" actId="1076"/>
          <ac:spMkLst>
            <pc:docMk/>
            <pc:sldMk cId="4174756392" sldId="297"/>
            <ac:spMk id="5" creationId="{35234ED5-1A93-6A89-AC51-AB89F63C9C1F}"/>
          </ac:spMkLst>
        </pc:spChg>
        <pc:spChg chg="add mod">
          <ac:chgData name="Nicolas Chourot" userId="b45d9d06-ac5c-4c96-83d2-dbd329685689" providerId="ADAL" clId="{AD78F494-EB96-4A00-A9BC-7BD68CA59DF6}" dt="2022-07-30T21:15:16.393" v="1585" actId="1076"/>
          <ac:spMkLst>
            <pc:docMk/>
            <pc:sldMk cId="4174756392" sldId="297"/>
            <ac:spMk id="15" creationId="{CDFE37E5-674C-D691-085C-98C573F57B7E}"/>
          </ac:spMkLst>
        </pc:spChg>
        <pc:spChg chg="add mod">
          <ac:chgData name="Nicolas Chourot" userId="b45d9d06-ac5c-4c96-83d2-dbd329685689" providerId="ADAL" clId="{AD78F494-EB96-4A00-A9BC-7BD68CA59DF6}" dt="2022-08-02T16:02:20.765" v="6572" actId="1076"/>
          <ac:spMkLst>
            <pc:docMk/>
            <pc:sldMk cId="4174756392" sldId="297"/>
            <ac:spMk id="16" creationId="{A294C47B-78AF-7324-4A63-32247DE726C4}"/>
          </ac:spMkLst>
        </pc:spChg>
        <pc:spChg chg="add mod">
          <ac:chgData name="Nicolas Chourot" userId="b45d9d06-ac5c-4c96-83d2-dbd329685689" providerId="ADAL" clId="{AD78F494-EB96-4A00-A9BC-7BD68CA59DF6}" dt="2022-08-02T16:03:07.789" v="6638" actId="1076"/>
          <ac:spMkLst>
            <pc:docMk/>
            <pc:sldMk cId="4174756392" sldId="297"/>
            <ac:spMk id="17" creationId="{4CF6D2B8-4F3E-D1EA-0A77-FDEE8FB10DCB}"/>
          </ac:spMkLst>
        </pc:spChg>
        <pc:grpChg chg="add del mod">
          <ac:chgData name="Nicolas Chourot" userId="b45d9d06-ac5c-4c96-83d2-dbd329685689" providerId="ADAL" clId="{AD78F494-EB96-4A00-A9BC-7BD68CA59DF6}" dt="2022-07-30T21:15:36.695" v="1588" actId="165"/>
          <ac:grpSpMkLst>
            <pc:docMk/>
            <pc:sldMk cId="4174756392" sldId="297"/>
            <ac:grpSpMk id="12" creationId="{718B47DA-30E2-6E19-9FDD-F38F34B84FF3}"/>
          </ac:grpSpMkLst>
        </pc:grpChg>
        <pc:picChg chg="add mod topLvl">
          <ac:chgData name="Nicolas Chourot" userId="b45d9d06-ac5c-4c96-83d2-dbd329685689" providerId="ADAL" clId="{AD78F494-EB96-4A00-A9BC-7BD68CA59DF6}" dt="2022-07-30T21:16:27.677" v="1609" actId="1036"/>
          <ac:picMkLst>
            <pc:docMk/>
            <pc:sldMk cId="4174756392" sldId="297"/>
            <ac:picMk id="6" creationId="{0D62A939-C0A8-B54F-4360-BD7D38C986AC}"/>
          </ac:picMkLst>
        </pc:picChg>
        <pc:picChg chg="add mod topLvl">
          <ac:chgData name="Nicolas Chourot" userId="b45d9d06-ac5c-4c96-83d2-dbd329685689" providerId="ADAL" clId="{AD78F494-EB96-4A00-A9BC-7BD68CA59DF6}" dt="2022-07-30T21:16:27.677" v="1609" actId="1036"/>
          <ac:picMkLst>
            <pc:docMk/>
            <pc:sldMk cId="4174756392" sldId="297"/>
            <ac:picMk id="7" creationId="{4CCEAF57-9B08-873D-B69F-8DA6FA526E3C}"/>
          </ac:picMkLst>
        </pc:picChg>
        <pc:picChg chg="add mod topLvl">
          <ac:chgData name="Nicolas Chourot" userId="b45d9d06-ac5c-4c96-83d2-dbd329685689" providerId="ADAL" clId="{AD78F494-EB96-4A00-A9BC-7BD68CA59DF6}" dt="2022-07-30T21:16:27.677" v="1609" actId="1036"/>
          <ac:picMkLst>
            <pc:docMk/>
            <pc:sldMk cId="4174756392" sldId="297"/>
            <ac:picMk id="8" creationId="{54A67F14-9CE7-AD2D-D35A-D506C3841842}"/>
          </ac:picMkLst>
        </pc:picChg>
        <pc:picChg chg="add mod topLvl">
          <ac:chgData name="Nicolas Chourot" userId="b45d9d06-ac5c-4c96-83d2-dbd329685689" providerId="ADAL" clId="{AD78F494-EB96-4A00-A9BC-7BD68CA59DF6}" dt="2022-07-30T21:16:27.677" v="1609" actId="1036"/>
          <ac:picMkLst>
            <pc:docMk/>
            <pc:sldMk cId="4174756392" sldId="297"/>
            <ac:picMk id="9" creationId="{31F7DBBB-6CD0-9D5D-ADA2-D77544AA39D2}"/>
          </ac:picMkLst>
        </pc:picChg>
        <pc:picChg chg="add mod topLvl">
          <ac:chgData name="Nicolas Chourot" userId="b45d9d06-ac5c-4c96-83d2-dbd329685689" providerId="ADAL" clId="{AD78F494-EB96-4A00-A9BC-7BD68CA59DF6}" dt="2022-07-30T21:16:27.677" v="1609" actId="1036"/>
          <ac:picMkLst>
            <pc:docMk/>
            <pc:sldMk cId="4174756392" sldId="297"/>
            <ac:picMk id="10" creationId="{B0BF592D-48E7-DA86-DF3E-47CFA8CA227D}"/>
          </ac:picMkLst>
        </pc:picChg>
        <pc:picChg chg="add mod topLvl">
          <ac:chgData name="Nicolas Chourot" userId="b45d9d06-ac5c-4c96-83d2-dbd329685689" providerId="ADAL" clId="{AD78F494-EB96-4A00-A9BC-7BD68CA59DF6}" dt="2022-07-30T21:16:27.677" v="1609" actId="1036"/>
          <ac:picMkLst>
            <pc:docMk/>
            <pc:sldMk cId="4174756392" sldId="297"/>
            <ac:picMk id="11" creationId="{7A5A2C20-AE38-27B6-D771-EB255CD521BF}"/>
          </ac:picMkLst>
        </pc:picChg>
        <pc:picChg chg="add mod modCrop">
          <ac:chgData name="Nicolas Chourot" userId="b45d9d06-ac5c-4c96-83d2-dbd329685689" providerId="ADAL" clId="{AD78F494-EB96-4A00-A9BC-7BD68CA59DF6}" dt="2022-07-30T21:15:16.393" v="1585" actId="1076"/>
          <ac:picMkLst>
            <pc:docMk/>
            <pc:sldMk cId="4174756392" sldId="297"/>
            <ac:picMk id="13" creationId="{2A5D48F7-E370-AB2C-47E4-E3CB11E9DB65}"/>
          </ac:picMkLst>
        </pc:picChg>
        <pc:picChg chg="add mod modCrop">
          <ac:chgData name="Nicolas Chourot" userId="b45d9d06-ac5c-4c96-83d2-dbd329685689" providerId="ADAL" clId="{AD78F494-EB96-4A00-A9BC-7BD68CA59DF6}" dt="2022-07-30T21:15:16.393" v="1585" actId="1076"/>
          <ac:picMkLst>
            <pc:docMk/>
            <pc:sldMk cId="4174756392" sldId="297"/>
            <ac:picMk id="14" creationId="{241272F5-3293-1FB4-A2DE-BFC6120BADE2}"/>
          </ac:picMkLst>
        </pc:picChg>
      </pc:sldChg>
      <pc:sldChg chg="addSp delSp modSp new mod">
        <pc:chgData name="Nicolas Chourot" userId="b45d9d06-ac5c-4c96-83d2-dbd329685689" providerId="ADAL" clId="{AD78F494-EB96-4A00-A9BC-7BD68CA59DF6}" dt="2022-08-02T16:04:29.065" v="6702" actId="6549"/>
        <pc:sldMkLst>
          <pc:docMk/>
          <pc:sldMk cId="2031057811" sldId="298"/>
        </pc:sldMkLst>
        <pc:spChg chg="mod">
          <ac:chgData name="Nicolas Chourot" userId="b45d9d06-ac5c-4c96-83d2-dbd329685689" providerId="ADAL" clId="{AD78F494-EB96-4A00-A9BC-7BD68CA59DF6}" dt="2022-07-30T21:17:06.492" v="1612" actId="27636"/>
          <ac:spMkLst>
            <pc:docMk/>
            <pc:sldMk cId="2031057811" sldId="298"/>
            <ac:spMk id="2" creationId="{EAEE6E0A-0078-0A02-96AA-886C52B59827}"/>
          </ac:spMkLst>
        </pc:spChg>
        <pc:spChg chg="del">
          <ac:chgData name="Nicolas Chourot" userId="b45d9d06-ac5c-4c96-83d2-dbd329685689" providerId="ADAL" clId="{AD78F494-EB96-4A00-A9BC-7BD68CA59DF6}" dt="2022-07-30T21:17:09.227" v="1613" actId="478"/>
          <ac:spMkLst>
            <pc:docMk/>
            <pc:sldMk cId="2031057811" sldId="298"/>
            <ac:spMk id="3" creationId="{56B13A19-4B98-2C41-06B3-F78EB1B11725}"/>
          </ac:spMkLst>
        </pc:spChg>
        <pc:spChg chg="add mod">
          <ac:chgData name="Nicolas Chourot" userId="b45d9d06-ac5c-4c96-83d2-dbd329685689" providerId="ADAL" clId="{AD78F494-EB96-4A00-A9BC-7BD68CA59DF6}" dt="2022-07-30T21:17:23.984" v="1616" actId="1076"/>
          <ac:spMkLst>
            <pc:docMk/>
            <pc:sldMk cId="2031057811" sldId="298"/>
            <ac:spMk id="4" creationId="{18C02BE5-AAB0-AA1A-6B9C-A1D7534BF1A5}"/>
          </ac:spMkLst>
        </pc:spChg>
        <pc:spChg chg="add mod">
          <ac:chgData name="Nicolas Chourot" userId="b45d9d06-ac5c-4c96-83d2-dbd329685689" providerId="ADAL" clId="{AD78F494-EB96-4A00-A9BC-7BD68CA59DF6}" dt="2022-08-02T16:04:29.065" v="6702" actId="6549"/>
          <ac:spMkLst>
            <pc:docMk/>
            <pc:sldMk cId="2031057811" sldId="298"/>
            <ac:spMk id="8" creationId="{33BC9CF7-6C70-8E9F-BAD5-E5BA4170A150}"/>
          </ac:spMkLst>
        </pc:spChg>
        <pc:picChg chg="add mod">
          <ac:chgData name="Nicolas Chourot" userId="b45d9d06-ac5c-4c96-83d2-dbd329685689" providerId="ADAL" clId="{AD78F494-EB96-4A00-A9BC-7BD68CA59DF6}" dt="2022-07-30T21:17:23.984" v="1616" actId="1076"/>
          <ac:picMkLst>
            <pc:docMk/>
            <pc:sldMk cId="2031057811" sldId="298"/>
            <ac:picMk id="5" creationId="{859F4B98-2047-4F48-A943-D121F0CE3A72}"/>
          </ac:picMkLst>
        </pc:picChg>
        <pc:picChg chg="add mod">
          <ac:chgData name="Nicolas Chourot" userId="b45d9d06-ac5c-4c96-83d2-dbd329685689" providerId="ADAL" clId="{AD78F494-EB96-4A00-A9BC-7BD68CA59DF6}" dt="2022-07-30T21:17:23.984" v="1616" actId="1076"/>
          <ac:picMkLst>
            <pc:docMk/>
            <pc:sldMk cId="2031057811" sldId="298"/>
            <ac:picMk id="6" creationId="{8379B13B-5523-5694-2DFE-5186CBE6ECA3}"/>
          </ac:picMkLst>
        </pc:picChg>
        <pc:picChg chg="add mod">
          <ac:chgData name="Nicolas Chourot" userId="b45d9d06-ac5c-4c96-83d2-dbd329685689" providerId="ADAL" clId="{AD78F494-EB96-4A00-A9BC-7BD68CA59DF6}" dt="2022-07-30T21:17:23.984" v="1616" actId="1076"/>
          <ac:picMkLst>
            <pc:docMk/>
            <pc:sldMk cId="2031057811" sldId="298"/>
            <ac:picMk id="7" creationId="{E1E4A497-E430-DE18-9EDB-4D96E6EDC41D}"/>
          </ac:picMkLst>
        </pc:picChg>
      </pc:sldChg>
      <pc:sldChg chg="addSp delSp modSp new mod">
        <pc:chgData name="Nicolas Chourot" userId="b45d9d06-ac5c-4c96-83d2-dbd329685689" providerId="ADAL" clId="{AD78F494-EB96-4A00-A9BC-7BD68CA59DF6}" dt="2022-07-30T21:20:04.035" v="1663" actId="1076"/>
        <pc:sldMkLst>
          <pc:docMk/>
          <pc:sldMk cId="3951815294" sldId="299"/>
        </pc:sldMkLst>
        <pc:spChg chg="mod">
          <ac:chgData name="Nicolas Chourot" userId="b45d9d06-ac5c-4c96-83d2-dbd329685689" providerId="ADAL" clId="{AD78F494-EB96-4A00-A9BC-7BD68CA59DF6}" dt="2022-07-30T21:17:44.276" v="1619" actId="27636"/>
          <ac:spMkLst>
            <pc:docMk/>
            <pc:sldMk cId="3951815294" sldId="299"/>
            <ac:spMk id="2" creationId="{EB0E79CF-5514-B7D9-3206-B7A0C7058A86}"/>
          </ac:spMkLst>
        </pc:spChg>
        <pc:spChg chg="del">
          <ac:chgData name="Nicolas Chourot" userId="b45d9d06-ac5c-4c96-83d2-dbd329685689" providerId="ADAL" clId="{AD78F494-EB96-4A00-A9BC-7BD68CA59DF6}" dt="2022-07-30T21:17:48.398" v="1620" actId="478"/>
          <ac:spMkLst>
            <pc:docMk/>
            <pc:sldMk cId="3951815294" sldId="299"/>
            <ac:spMk id="3" creationId="{5E812A38-0BF0-5343-0D06-7390FA365806}"/>
          </ac:spMkLst>
        </pc:spChg>
        <pc:spChg chg="add mod">
          <ac:chgData name="Nicolas Chourot" userId="b45d9d06-ac5c-4c96-83d2-dbd329685689" providerId="ADAL" clId="{AD78F494-EB96-4A00-A9BC-7BD68CA59DF6}" dt="2022-07-30T21:20:04.035" v="1663" actId="1076"/>
          <ac:spMkLst>
            <pc:docMk/>
            <pc:sldMk cId="3951815294" sldId="299"/>
            <ac:spMk id="4" creationId="{A66FA412-8E9E-18D1-BE87-6DD7BA975DCB}"/>
          </ac:spMkLst>
        </pc:spChg>
        <pc:spChg chg="add mod">
          <ac:chgData name="Nicolas Chourot" userId="b45d9d06-ac5c-4c96-83d2-dbd329685689" providerId="ADAL" clId="{AD78F494-EB96-4A00-A9BC-7BD68CA59DF6}" dt="2022-07-30T21:19:06.804" v="1649" actId="1076"/>
          <ac:spMkLst>
            <pc:docMk/>
            <pc:sldMk cId="3951815294" sldId="299"/>
            <ac:spMk id="10" creationId="{2D7AA066-6DB5-B398-771D-7E88243AF255}"/>
          </ac:spMkLst>
        </pc:spChg>
        <pc:picChg chg="add mod">
          <ac:chgData name="Nicolas Chourot" userId="b45d9d06-ac5c-4c96-83d2-dbd329685689" providerId="ADAL" clId="{AD78F494-EB96-4A00-A9BC-7BD68CA59DF6}" dt="2022-07-30T21:19:55.184" v="1662" actId="1076"/>
          <ac:picMkLst>
            <pc:docMk/>
            <pc:sldMk cId="3951815294" sldId="299"/>
            <ac:picMk id="5" creationId="{96CAC8C6-A86E-5DDC-5B2F-3176DEBF2079}"/>
          </ac:picMkLst>
        </pc:picChg>
        <pc:picChg chg="add mod">
          <ac:chgData name="Nicolas Chourot" userId="b45d9d06-ac5c-4c96-83d2-dbd329685689" providerId="ADAL" clId="{AD78F494-EB96-4A00-A9BC-7BD68CA59DF6}" dt="2022-07-30T21:19:55.184" v="1662" actId="1076"/>
          <ac:picMkLst>
            <pc:docMk/>
            <pc:sldMk cId="3951815294" sldId="299"/>
            <ac:picMk id="6" creationId="{85C52D22-642C-B410-34BB-40C4588B83E8}"/>
          </ac:picMkLst>
        </pc:picChg>
        <pc:picChg chg="add mod">
          <ac:chgData name="Nicolas Chourot" userId="b45d9d06-ac5c-4c96-83d2-dbd329685689" providerId="ADAL" clId="{AD78F494-EB96-4A00-A9BC-7BD68CA59DF6}" dt="2022-07-30T21:19:55.184" v="1662" actId="1076"/>
          <ac:picMkLst>
            <pc:docMk/>
            <pc:sldMk cId="3951815294" sldId="299"/>
            <ac:picMk id="7" creationId="{0C3C6BBC-65FB-EA51-9419-A0BBB12B2696}"/>
          </ac:picMkLst>
        </pc:picChg>
        <pc:picChg chg="add mod">
          <ac:chgData name="Nicolas Chourot" userId="b45d9d06-ac5c-4c96-83d2-dbd329685689" providerId="ADAL" clId="{AD78F494-EB96-4A00-A9BC-7BD68CA59DF6}" dt="2022-07-30T21:19:55.184" v="1662" actId="1076"/>
          <ac:picMkLst>
            <pc:docMk/>
            <pc:sldMk cId="3951815294" sldId="299"/>
            <ac:picMk id="8" creationId="{87DBB078-A771-8336-4587-ABD30D1F755F}"/>
          </ac:picMkLst>
        </pc:picChg>
        <pc:picChg chg="add mod">
          <ac:chgData name="Nicolas Chourot" userId="b45d9d06-ac5c-4c96-83d2-dbd329685689" providerId="ADAL" clId="{AD78F494-EB96-4A00-A9BC-7BD68CA59DF6}" dt="2022-07-30T21:19:55.184" v="1662" actId="1076"/>
          <ac:picMkLst>
            <pc:docMk/>
            <pc:sldMk cId="3951815294" sldId="299"/>
            <ac:picMk id="9" creationId="{C5DED68F-F4BD-6F33-0A56-CE2BEB35275A}"/>
          </ac:picMkLst>
        </pc:picChg>
      </pc:sldChg>
      <pc:sldChg chg="addSp delSp modSp new mod">
        <pc:chgData name="Nicolas Chourot" userId="b45d9d06-ac5c-4c96-83d2-dbd329685689" providerId="ADAL" clId="{AD78F494-EB96-4A00-A9BC-7BD68CA59DF6}" dt="2022-07-30T21:21:48.408" v="1675" actId="14100"/>
        <pc:sldMkLst>
          <pc:docMk/>
          <pc:sldMk cId="470298044" sldId="300"/>
        </pc:sldMkLst>
        <pc:spChg chg="del">
          <ac:chgData name="Nicolas Chourot" userId="b45d9d06-ac5c-4c96-83d2-dbd329685689" providerId="ADAL" clId="{AD78F494-EB96-4A00-A9BC-7BD68CA59DF6}" dt="2022-07-30T21:20:59.438" v="1665" actId="478"/>
          <ac:spMkLst>
            <pc:docMk/>
            <pc:sldMk cId="470298044" sldId="300"/>
            <ac:spMk id="2" creationId="{F64A24CF-578F-A175-B66E-83D9645EF0EE}"/>
          </ac:spMkLst>
        </pc:spChg>
        <pc:spChg chg="del">
          <ac:chgData name="Nicolas Chourot" userId="b45d9d06-ac5c-4c96-83d2-dbd329685689" providerId="ADAL" clId="{AD78F494-EB96-4A00-A9BC-7BD68CA59DF6}" dt="2022-07-30T21:21:05.337" v="1667" actId="478"/>
          <ac:spMkLst>
            <pc:docMk/>
            <pc:sldMk cId="470298044" sldId="300"/>
            <ac:spMk id="3" creationId="{EBA476BB-98D7-35BA-67B6-46287A526BAB}"/>
          </ac:spMkLst>
        </pc:spChg>
        <pc:spChg chg="add mod">
          <ac:chgData name="Nicolas Chourot" userId="b45d9d06-ac5c-4c96-83d2-dbd329685689" providerId="ADAL" clId="{AD78F494-EB96-4A00-A9BC-7BD68CA59DF6}" dt="2022-07-30T21:21:00.232" v="1666"/>
          <ac:spMkLst>
            <pc:docMk/>
            <pc:sldMk cId="470298044" sldId="300"/>
            <ac:spMk id="4" creationId="{6F1A310C-6030-03FF-715B-416055A11D95}"/>
          </ac:spMkLst>
        </pc:spChg>
        <pc:spChg chg="add mod topLvl">
          <ac:chgData name="Nicolas Chourot" userId="b45d9d06-ac5c-4c96-83d2-dbd329685689" providerId="ADAL" clId="{AD78F494-EB96-4A00-A9BC-7BD68CA59DF6}" dt="2022-07-30T21:21:42.109" v="1674" actId="27636"/>
          <ac:spMkLst>
            <pc:docMk/>
            <pc:sldMk cId="470298044" sldId="300"/>
            <ac:spMk id="5" creationId="{AD502472-CB7D-43DD-7312-7C046D0E2F1A}"/>
          </ac:spMkLst>
        </pc:spChg>
        <pc:spChg chg="add mod topLvl">
          <ac:chgData name="Nicolas Chourot" userId="b45d9d06-ac5c-4c96-83d2-dbd329685689" providerId="ADAL" clId="{AD78F494-EB96-4A00-A9BC-7BD68CA59DF6}" dt="2022-07-30T21:21:48.408" v="1675" actId="14100"/>
          <ac:spMkLst>
            <pc:docMk/>
            <pc:sldMk cId="470298044" sldId="300"/>
            <ac:spMk id="11" creationId="{F72866AC-0DC8-B162-E818-35FB8B5BBDD9}"/>
          </ac:spMkLst>
        </pc:spChg>
        <pc:grpChg chg="add del mod">
          <ac:chgData name="Nicolas Chourot" userId="b45d9d06-ac5c-4c96-83d2-dbd329685689" providerId="ADAL" clId="{AD78F494-EB96-4A00-A9BC-7BD68CA59DF6}" dt="2022-07-30T21:21:42.057" v="1673" actId="165"/>
          <ac:grpSpMkLst>
            <pc:docMk/>
            <pc:sldMk cId="470298044" sldId="300"/>
            <ac:grpSpMk id="12" creationId="{C8146FD4-9DAC-EC3F-4B3C-99FA70535EE6}"/>
          </ac:grpSpMkLst>
        </pc:grpChg>
        <pc:picChg chg="add mod topLvl">
          <ac:chgData name="Nicolas Chourot" userId="b45d9d06-ac5c-4c96-83d2-dbd329685689" providerId="ADAL" clId="{AD78F494-EB96-4A00-A9BC-7BD68CA59DF6}" dt="2022-07-30T21:21:42.057" v="1673" actId="165"/>
          <ac:picMkLst>
            <pc:docMk/>
            <pc:sldMk cId="470298044" sldId="300"/>
            <ac:picMk id="6" creationId="{172E3676-CCF7-4268-50B4-1B075ABC331B}"/>
          </ac:picMkLst>
        </pc:picChg>
        <pc:picChg chg="add mod topLvl">
          <ac:chgData name="Nicolas Chourot" userId="b45d9d06-ac5c-4c96-83d2-dbd329685689" providerId="ADAL" clId="{AD78F494-EB96-4A00-A9BC-7BD68CA59DF6}" dt="2022-07-30T21:21:42.057" v="1673" actId="165"/>
          <ac:picMkLst>
            <pc:docMk/>
            <pc:sldMk cId="470298044" sldId="300"/>
            <ac:picMk id="7" creationId="{A97B9FFE-2B5F-33C7-F2C9-80F5D777A7E6}"/>
          </ac:picMkLst>
        </pc:picChg>
        <pc:picChg chg="add mod topLvl">
          <ac:chgData name="Nicolas Chourot" userId="b45d9d06-ac5c-4c96-83d2-dbd329685689" providerId="ADAL" clId="{AD78F494-EB96-4A00-A9BC-7BD68CA59DF6}" dt="2022-07-30T21:21:42.057" v="1673" actId="165"/>
          <ac:picMkLst>
            <pc:docMk/>
            <pc:sldMk cId="470298044" sldId="300"/>
            <ac:picMk id="8" creationId="{4CF57916-C1A0-6BED-371F-A5BF62C21074}"/>
          </ac:picMkLst>
        </pc:picChg>
        <pc:picChg chg="add mod topLvl">
          <ac:chgData name="Nicolas Chourot" userId="b45d9d06-ac5c-4c96-83d2-dbd329685689" providerId="ADAL" clId="{AD78F494-EB96-4A00-A9BC-7BD68CA59DF6}" dt="2022-07-30T21:21:42.057" v="1673" actId="165"/>
          <ac:picMkLst>
            <pc:docMk/>
            <pc:sldMk cId="470298044" sldId="300"/>
            <ac:picMk id="9" creationId="{1D1BAB7F-F777-8146-FB80-DD6E7410CA69}"/>
          </ac:picMkLst>
        </pc:picChg>
        <pc:picChg chg="add mod topLvl">
          <ac:chgData name="Nicolas Chourot" userId="b45d9d06-ac5c-4c96-83d2-dbd329685689" providerId="ADAL" clId="{AD78F494-EB96-4A00-A9BC-7BD68CA59DF6}" dt="2022-07-30T21:21:42.057" v="1673" actId="165"/>
          <ac:picMkLst>
            <pc:docMk/>
            <pc:sldMk cId="470298044" sldId="300"/>
            <ac:picMk id="10" creationId="{795EF556-0F69-C5CE-BF46-EE83E59F2FC5}"/>
          </ac:picMkLst>
        </pc:picChg>
      </pc:sldChg>
      <pc:sldChg chg="addSp delSp modSp new mod">
        <pc:chgData name="Nicolas Chourot" userId="b45d9d06-ac5c-4c96-83d2-dbd329685689" providerId="ADAL" clId="{AD78F494-EB96-4A00-A9BC-7BD68CA59DF6}" dt="2022-07-30T21:24:54.880" v="1735" actId="1037"/>
        <pc:sldMkLst>
          <pc:docMk/>
          <pc:sldMk cId="1446414742" sldId="301"/>
        </pc:sldMkLst>
        <pc:spChg chg="del">
          <ac:chgData name="Nicolas Chourot" userId="b45d9d06-ac5c-4c96-83d2-dbd329685689" providerId="ADAL" clId="{AD78F494-EB96-4A00-A9BC-7BD68CA59DF6}" dt="2022-07-30T21:22:18.090" v="1677" actId="478"/>
          <ac:spMkLst>
            <pc:docMk/>
            <pc:sldMk cId="1446414742" sldId="301"/>
            <ac:spMk id="2" creationId="{D82C18AE-5D20-D381-C825-4854293D4960}"/>
          </ac:spMkLst>
        </pc:spChg>
        <pc:spChg chg="del">
          <ac:chgData name="Nicolas Chourot" userId="b45d9d06-ac5c-4c96-83d2-dbd329685689" providerId="ADAL" clId="{AD78F494-EB96-4A00-A9BC-7BD68CA59DF6}" dt="2022-07-30T21:22:22.224" v="1679" actId="478"/>
          <ac:spMkLst>
            <pc:docMk/>
            <pc:sldMk cId="1446414742" sldId="301"/>
            <ac:spMk id="3" creationId="{99CACBD2-BD62-3C2B-E5A4-5FC5898E1477}"/>
          </ac:spMkLst>
        </pc:spChg>
        <pc:spChg chg="add mod">
          <ac:chgData name="Nicolas Chourot" userId="b45d9d06-ac5c-4c96-83d2-dbd329685689" providerId="ADAL" clId="{AD78F494-EB96-4A00-A9BC-7BD68CA59DF6}" dt="2022-07-30T21:22:18.859" v="1678"/>
          <ac:spMkLst>
            <pc:docMk/>
            <pc:sldMk cId="1446414742" sldId="301"/>
            <ac:spMk id="4" creationId="{979DF46B-3EEF-E5D0-E35B-BF3A2018D80A}"/>
          </ac:spMkLst>
        </pc:spChg>
        <pc:spChg chg="add mod">
          <ac:chgData name="Nicolas Chourot" userId="b45d9d06-ac5c-4c96-83d2-dbd329685689" providerId="ADAL" clId="{AD78F494-EB96-4A00-A9BC-7BD68CA59DF6}" dt="2022-07-30T21:23:38.443" v="1690" actId="1076"/>
          <ac:spMkLst>
            <pc:docMk/>
            <pc:sldMk cId="1446414742" sldId="301"/>
            <ac:spMk id="11" creationId="{50B737EC-1062-C316-3A3B-B228D7D2C37B}"/>
          </ac:spMkLst>
        </pc:spChg>
        <pc:grpChg chg="add del mod">
          <ac:chgData name="Nicolas Chourot" userId="b45d9d06-ac5c-4c96-83d2-dbd329685689" providerId="ADAL" clId="{AD78F494-EB96-4A00-A9BC-7BD68CA59DF6}" dt="2022-07-30T21:24:38.461" v="1698" actId="165"/>
          <ac:grpSpMkLst>
            <pc:docMk/>
            <pc:sldMk cId="1446414742" sldId="301"/>
            <ac:grpSpMk id="10" creationId="{15614A4E-8EB9-7B94-A3A8-754AE96FE1C5}"/>
          </ac:grpSpMkLst>
        </pc:grpChg>
        <pc:grpChg chg="add mod">
          <ac:chgData name="Nicolas Chourot" userId="b45d9d06-ac5c-4c96-83d2-dbd329685689" providerId="ADAL" clId="{AD78F494-EB96-4A00-A9BC-7BD68CA59DF6}" dt="2022-07-30T21:24:22.188" v="1697" actId="14100"/>
          <ac:grpSpMkLst>
            <pc:docMk/>
            <pc:sldMk cId="1446414742" sldId="301"/>
            <ac:grpSpMk id="13" creationId="{98957DAD-B3CF-3C6C-0561-6F0C404563B5}"/>
          </ac:grpSpMkLst>
        </pc:grpChg>
        <pc:picChg chg="add mod modCrop">
          <ac:chgData name="Nicolas Chourot" userId="b45d9d06-ac5c-4c96-83d2-dbd329685689" providerId="ADAL" clId="{AD78F494-EB96-4A00-A9BC-7BD68CA59DF6}" dt="2022-07-30T21:24:18.744" v="1696" actId="164"/>
          <ac:picMkLst>
            <pc:docMk/>
            <pc:sldMk cId="1446414742" sldId="301"/>
            <ac:picMk id="5" creationId="{A5385BB4-B65B-6DD9-2253-60964E7EF11D}"/>
          </ac:picMkLst>
        </pc:picChg>
        <pc:picChg chg="add mod topLvl">
          <ac:chgData name="Nicolas Chourot" userId="b45d9d06-ac5c-4c96-83d2-dbd329685689" providerId="ADAL" clId="{AD78F494-EB96-4A00-A9BC-7BD68CA59DF6}" dt="2022-07-30T21:24:54.880" v="1735" actId="1037"/>
          <ac:picMkLst>
            <pc:docMk/>
            <pc:sldMk cId="1446414742" sldId="301"/>
            <ac:picMk id="6" creationId="{FA250339-9A69-8634-3B12-66024813AF02}"/>
          </ac:picMkLst>
        </pc:picChg>
        <pc:picChg chg="add mod topLvl">
          <ac:chgData name="Nicolas Chourot" userId="b45d9d06-ac5c-4c96-83d2-dbd329685689" providerId="ADAL" clId="{AD78F494-EB96-4A00-A9BC-7BD68CA59DF6}" dt="2022-07-30T21:24:54.880" v="1735" actId="1037"/>
          <ac:picMkLst>
            <pc:docMk/>
            <pc:sldMk cId="1446414742" sldId="301"/>
            <ac:picMk id="7" creationId="{E5EF77C6-5045-48E2-322F-76DAA69F9439}"/>
          </ac:picMkLst>
        </pc:picChg>
        <pc:picChg chg="add mod topLvl">
          <ac:chgData name="Nicolas Chourot" userId="b45d9d06-ac5c-4c96-83d2-dbd329685689" providerId="ADAL" clId="{AD78F494-EB96-4A00-A9BC-7BD68CA59DF6}" dt="2022-07-30T21:24:54.880" v="1735" actId="1037"/>
          <ac:picMkLst>
            <pc:docMk/>
            <pc:sldMk cId="1446414742" sldId="301"/>
            <ac:picMk id="8" creationId="{AF8BB1BC-BE74-9BAE-006C-A1A8781F72F9}"/>
          </ac:picMkLst>
        </pc:picChg>
        <pc:picChg chg="add mod topLvl">
          <ac:chgData name="Nicolas Chourot" userId="b45d9d06-ac5c-4c96-83d2-dbd329685689" providerId="ADAL" clId="{AD78F494-EB96-4A00-A9BC-7BD68CA59DF6}" dt="2022-07-30T21:24:54.880" v="1735" actId="1037"/>
          <ac:picMkLst>
            <pc:docMk/>
            <pc:sldMk cId="1446414742" sldId="301"/>
            <ac:picMk id="9" creationId="{ADF6AE5A-0336-4A9F-4177-066FE5939DF0}"/>
          </ac:picMkLst>
        </pc:picChg>
        <pc:picChg chg="add mod modCrop">
          <ac:chgData name="Nicolas Chourot" userId="b45d9d06-ac5c-4c96-83d2-dbd329685689" providerId="ADAL" clId="{AD78F494-EB96-4A00-A9BC-7BD68CA59DF6}" dt="2022-07-30T21:24:18.744" v="1696" actId="164"/>
          <ac:picMkLst>
            <pc:docMk/>
            <pc:sldMk cId="1446414742" sldId="301"/>
            <ac:picMk id="12" creationId="{792C8EAC-5456-8722-F8C9-42F18A34364A}"/>
          </ac:picMkLst>
        </pc:picChg>
      </pc:sldChg>
      <pc:sldChg chg="addSp delSp modSp new mod">
        <pc:chgData name="Nicolas Chourot" userId="b45d9d06-ac5c-4c96-83d2-dbd329685689" providerId="ADAL" clId="{AD78F494-EB96-4A00-A9BC-7BD68CA59DF6}" dt="2022-07-30T21:26:10.120" v="1748" actId="1076"/>
        <pc:sldMkLst>
          <pc:docMk/>
          <pc:sldMk cId="1392016958" sldId="302"/>
        </pc:sldMkLst>
        <pc:spChg chg="del">
          <ac:chgData name="Nicolas Chourot" userId="b45d9d06-ac5c-4c96-83d2-dbd329685689" providerId="ADAL" clId="{AD78F494-EB96-4A00-A9BC-7BD68CA59DF6}" dt="2022-07-30T21:25:23.719" v="1737" actId="478"/>
          <ac:spMkLst>
            <pc:docMk/>
            <pc:sldMk cId="1392016958" sldId="302"/>
            <ac:spMk id="2" creationId="{0981F55D-E16E-0645-05A0-E7B44FC2D75C}"/>
          </ac:spMkLst>
        </pc:spChg>
        <pc:spChg chg="del">
          <ac:chgData name="Nicolas Chourot" userId="b45d9d06-ac5c-4c96-83d2-dbd329685689" providerId="ADAL" clId="{AD78F494-EB96-4A00-A9BC-7BD68CA59DF6}" dt="2022-07-30T21:25:27.949" v="1739" actId="478"/>
          <ac:spMkLst>
            <pc:docMk/>
            <pc:sldMk cId="1392016958" sldId="302"/>
            <ac:spMk id="3" creationId="{9AD88106-54FD-226E-6FB6-C59345743396}"/>
          </ac:spMkLst>
        </pc:spChg>
        <pc:spChg chg="add mod">
          <ac:chgData name="Nicolas Chourot" userId="b45d9d06-ac5c-4c96-83d2-dbd329685689" providerId="ADAL" clId="{AD78F494-EB96-4A00-A9BC-7BD68CA59DF6}" dt="2022-07-30T21:25:25.212" v="1738"/>
          <ac:spMkLst>
            <pc:docMk/>
            <pc:sldMk cId="1392016958" sldId="302"/>
            <ac:spMk id="4" creationId="{B3E7CC13-C38D-56B3-8D69-E024DFCED808}"/>
          </ac:spMkLst>
        </pc:spChg>
        <pc:spChg chg="add mod topLvl">
          <ac:chgData name="Nicolas Chourot" userId="b45d9d06-ac5c-4c96-83d2-dbd329685689" providerId="ADAL" clId="{AD78F494-EB96-4A00-A9BC-7BD68CA59DF6}" dt="2022-07-30T21:25:59.597" v="1747" actId="27636"/>
          <ac:spMkLst>
            <pc:docMk/>
            <pc:sldMk cId="1392016958" sldId="302"/>
            <ac:spMk id="5" creationId="{8D790188-4BC4-CC41-F466-10B471521C65}"/>
          </ac:spMkLst>
        </pc:spChg>
        <pc:grpChg chg="add del mod">
          <ac:chgData name="Nicolas Chourot" userId="b45d9d06-ac5c-4c96-83d2-dbd329685689" providerId="ADAL" clId="{AD78F494-EB96-4A00-A9BC-7BD68CA59DF6}" dt="2022-07-30T21:25:59.539" v="1746" actId="165"/>
          <ac:grpSpMkLst>
            <pc:docMk/>
            <pc:sldMk cId="1392016958" sldId="302"/>
            <ac:grpSpMk id="11" creationId="{C7F77F36-4816-8F0E-D83F-08676ED74883}"/>
          </ac:grpSpMkLst>
        </pc:grpChg>
        <pc:picChg chg="add mod topLvl">
          <ac:chgData name="Nicolas Chourot" userId="b45d9d06-ac5c-4c96-83d2-dbd329685689" providerId="ADAL" clId="{AD78F494-EB96-4A00-A9BC-7BD68CA59DF6}" dt="2022-07-30T21:26:10.120" v="1748" actId="1076"/>
          <ac:picMkLst>
            <pc:docMk/>
            <pc:sldMk cId="1392016958" sldId="302"/>
            <ac:picMk id="6" creationId="{C27A8C5D-E492-CC8E-E0E8-DE78614DE667}"/>
          </ac:picMkLst>
        </pc:picChg>
        <pc:picChg chg="add mod topLvl">
          <ac:chgData name="Nicolas Chourot" userId="b45d9d06-ac5c-4c96-83d2-dbd329685689" providerId="ADAL" clId="{AD78F494-EB96-4A00-A9BC-7BD68CA59DF6}" dt="2022-07-30T21:26:10.120" v="1748" actId="1076"/>
          <ac:picMkLst>
            <pc:docMk/>
            <pc:sldMk cId="1392016958" sldId="302"/>
            <ac:picMk id="7" creationId="{2493B0ED-7831-B8A3-E9AD-49C94B532FBA}"/>
          </ac:picMkLst>
        </pc:picChg>
        <pc:picChg chg="add mod topLvl">
          <ac:chgData name="Nicolas Chourot" userId="b45d9d06-ac5c-4c96-83d2-dbd329685689" providerId="ADAL" clId="{AD78F494-EB96-4A00-A9BC-7BD68CA59DF6}" dt="2022-07-30T21:26:10.120" v="1748" actId="1076"/>
          <ac:picMkLst>
            <pc:docMk/>
            <pc:sldMk cId="1392016958" sldId="302"/>
            <ac:picMk id="8" creationId="{62BA6B15-6002-095C-CDBE-3012E777C111}"/>
          </ac:picMkLst>
        </pc:picChg>
        <pc:picChg chg="add mod topLvl">
          <ac:chgData name="Nicolas Chourot" userId="b45d9d06-ac5c-4c96-83d2-dbd329685689" providerId="ADAL" clId="{AD78F494-EB96-4A00-A9BC-7BD68CA59DF6}" dt="2022-07-30T21:26:10.120" v="1748" actId="1076"/>
          <ac:picMkLst>
            <pc:docMk/>
            <pc:sldMk cId="1392016958" sldId="302"/>
            <ac:picMk id="9" creationId="{2E3868E1-9D41-560B-0BA9-EBFBF04D1616}"/>
          </ac:picMkLst>
        </pc:picChg>
        <pc:picChg chg="add mod topLvl">
          <ac:chgData name="Nicolas Chourot" userId="b45d9d06-ac5c-4c96-83d2-dbd329685689" providerId="ADAL" clId="{AD78F494-EB96-4A00-A9BC-7BD68CA59DF6}" dt="2022-07-30T21:26:10.120" v="1748" actId="1076"/>
          <ac:picMkLst>
            <pc:docMk/>
            <pc:sldMk cId="1392016958" sldId="302"/>
            <ac:picMk id="10" creationId="{3060CA40-155F-555E-190E-F4EDDF890598}"/>
          </ac:picMkLst>
        </pc:picChg>
      </pc:sldChg>
      <pc:sldChg chg="addSp delSp modSp new mod">
        <pc:chgData name="Nicolas Chourot" userId="b45d9d06-ac5c-4c96-83d2-dbd329685689" providerId="ADAL" clId="{AD78F494-EB96-4A00-A9BC-7BD68CA59DF6}" dt="2022-07-30T21:27:09.350" v="1754" actId="14100"/>
        <pc:sldMkLst>
          <pc:docMk/>
          <pc:sldMk cId="1581007383" sldId="303"/>
        </pc:sldMkLst>
        <pc:spChg chg="del">
          <ac:chgData name="Nicolas Chourot" userId="b45d9d06-ac5c-4c96-83d2-dbd329685689" providerId="ADAL" clId="{AD78F494-EB96-4A00-A9BC-7BD68CA59DF6}" dt="2022-07-30T21:26:40.877" v="1750" actId="478"/>
          <ac:spMkLst>
            <pc:docMk/>
            <pc:sldMk cId="1581007383" sldId="303"/>
            <ac:spMk id="2" creationId="{1E349BAD-E025-429A-2638-2B85C16B023C}"/>
          </ac:spMkLst>
        </pc:spChg>
        <pc:spChg chg="del">
          <ac:chgData name="Nicolas Chourot" userId="b45d9d06-ac5c-4c96-83d2-dbd329685689" providerId="ADAL" clId="{AD78F494-EB96-4A00-A9BC-7BD68CA59DF6}" dt="2022-07-30T21:26:40.877" v="1750" actId="478"/>
          <ac:spMkLst>
            <pc:docMk/>
            <pc:sldMk cId="1581007383" sldId="303"/>
            <ac:spMk id="3" creationId="{C364A00B-CE89-F272-439B-16FCEDFE093F}"/>
          </ac:spMkLst>
        </pc:spChg>
        <pc:spChg chg="add mod">
          <ac:chgData name="Nicolas Chourot" userId="b45d9d06-ac5c-4c96-83d2-dbd329685689" providerId="ADAL" clId="{AD78F494-EB96-4A00-A9BC-7BD68CA59DF6}" dt="2022-07-30T21:26:41.430" v="1751"/>
          <ac:spMkLst>
            <pc:docMk/>
            <pc:sldMk cId="1581007383" sldId="303"/>
            <ac:spMk id="4" creationId="{30E311B7-B09E-EC19-B90C-1A70EADCD609}"/>
          </ac:spMkLst>
        </pc:spChg>
        <pc:spChg chg="add mod">
          <ac:chgData name="Nicolas Chourot" userId="b45d9d06-ac5c-4c96-83d2-dbd329685689" providerId="ADAL" clId="{AD78F494-EB96-4A00-A9BC-7BD68CA59DF6}" dt="2022-07-30T21:27:01.356" v="1753" actId="1076"/>
          <ac:spMkLst>
            <pc:docMk/>
            <pc:sldMk cId="1581007383" sldId="303"/>
            <ac:spMk id="5" creationId="{AD6CF15E-DC28-B12A-A467-69DE34ABA748}"/>
          </ac:spMkLst>
        </pc:spChg>
        <pc:spChg chg="add mod">
          <ac:chgData name="Nicolas Chourot" userId="b45d9d06-ac5c-4c96-83d2-dbd329685689" providerId="ADAL" clId="{AD78F494-EB96-4A00-A9BC-7BD68CA59DF6}" dt="2022-07-30T21:26:47.170" v="1752"/>
          <ac:spMkLst>
            <pc:docMk/>
            <pc:sldMk cId="1581007383" sldId="303"/>
            <ac:spMk id="8" creationId="{BF43E9E0-A28C-ABB3-F359-FAE588BF7ADC}"/>
          </ac:spMkLst>
        </pc:spChg>
        <pc:picChg chg="add mod">
          <ac:chgData name="Nicolas Chourot" userId="b45d9d06-ac5c-4c96-83d2-dbd329685689" providerId="ADAL" clId="{AD78F494-EB96-4A00-A9BC-7BD68CA59DF6}" dt="2022-07-30T21:27:09.350" v="1754" actId="14100"/>
          <ac:picMkLst>
            <pc:docMk/>
            <pc:sldMk cId="1581007383" sldId="303"/>
            <ac:picMk id="6" creationId="{D4014017-9346-EB81-B70B-ED84875CAF7C}"/>
          </ac:picMkLst>
        </pc:picChg>
        <pc:picChg chg="add mod">
          <ac:chgData name="Nicolas Chourot" userId="b45d9d06-ac5c-4c96-83d2-dbd329685689" providerId="ADAL" clId="{AD78F494-EB96-4A00-A9BC-7BD68CA59DF6}" dt="2022-07-30T21:27:01.356" v="1753" actId="1076"/>
          <ac:picMkLst>
            <pc:docMk/>
            <pc:sldMk cId="1581007383" sldId="303"/>
            <ac:picMk id="7" creationId="{8144FCE8-ED52-07B3-0297-3CC4C42D5C94}"/>
          </ac:picMkLst>
        </pc:picChg>
        <pc:picChg chg="add mod">
          <ac:chgData name="Nicolas Chourot" userId="b45d9d06-ac5c-4c96-83d2-dbd329685689" providerId="ADAL" clId="{AD78F494-EB96-4A00-A9BC-7BD68CA59DF6}" dt="2022-07-30T21:27:09.350" v="1754" actId="14100"/>
          <ac:picMkLst>
            <pc:docMk/>
            <pc:sldMk cId="1581007383" sldId="303"/>
            <ac:picMk id="9" creationId="{5CA2FEAA-EE2E-93DE-29C2-8BBFF343F79D}"/>
          </ac:picMkLst>
        </pc:picChg>
      </pc:sldChg>
      <pc:sldChg chg="addSp delSp modSp new mod">
        <pc:chgData name="Nicolas Chourot" userId="b45d9d06-ac5c-4c96-83d2-dbd329685689" providerId="ADAL" clId="{AD78F494-EB96-4A00-A9BC-7BD68CA59DF6}" dt="2022-07-30T21:28:11.718" v="1760" actId="167"/>
        <pc:sldMkLst>
          <pc:docMk/>
          <pc:sldMk cId="3058064702" sldId="304"/>
        </pc:sldMkLst>
        <pc:spChg chg="del">
          <ac:chgData name="Nicolas Chourot" userId="b45d9d06-ac5c-4c96-83d2-dbd329685689" providerId="ADAL" clId="{AD78F494-EB96-4A00-A9BC-7BD68CA59DF6}" dt="2022-07-30T21:27:47.590" v="1756" actId="478"/>
          <ac:spMkLst>
            <pc:docMk/>
            <pc:sldMk cId="3058064702" sldId="304"/>
            <ac:spMk id="2" creationId="{055B54A6-67B7-B493-1099-6A575EA6EAE7}"/>
          </ac:spMkLst>
        </pc:spChg>
        <pc:spChg chg="del">
          <ac:chgData name="Nicolas Chourot" userId="b45d9d06-ac5c-4c96-83d2-dbd329685689" providerId="ADAL" clId="{AD78F494-EB96-4A00-A9BC-7BD68CA59DF6}" dt="2022-07-30T21:27:47.590" v="1756" actId="478"/>
          <ac:spMkLst>
            <pc:docMk/>
            <pc:sldMk cId="3058064702" sldId="304"/>
            <ac:spMk id="3" creationId="{7A956675-F4D2-93C7-03F1-263AB1357614}"/>
          </ac:spMkLst>
        </pc:spChg>
        <pc:spChg chg="add mod">
          <ac:chgData name="Nicolas Chourot" userId="b45d9d06-ac5c-4c96-83d2-dbd329685689" providerId="ADAL" clId="{AD78F494-EB96-4A00-A9BC-7BD68CA59DF6}" dt="2022-07-30T21:27:48.347" v="1757"/>
          <ac:spMkLst>
            <pc:docMk/>
            <pc:sldMk cId="3058064702" sldId="304"/>
            <ac:spMk id="6" creationId="{B6E47AC1-9A0B-C58A-D9FF-3EDFCFA2DB4B}"/>
          </ac:spMkLst>
        </pc:spChg>
        <pc:spChg chg="add mod ord">
          <ac:chgData name="Nicolas Chourot" userId="b45d9d06-ac5c-4c96-83d2-dbd329685689" providerId="ADAL" clId="{AD78F494-EB96-4A00-A9BC-7BD68CA59DF6}" dt="2022-07-30T21:28:11.718" v="1760" actId="167"/>
          <ac:spMkLst>
            <pc:docMk/>
            <pc:sldMk cId="3058064702" sldId="304"/>
            <ac:spMk id="8" creationId="{1A22440B-56C0-D2E7-9747-886E82A76F19}"/>
          </ac:spMkLst>
        </pc:spChg>
        <pc:picChg chg="add mod">
          <ac:chgData name="Nicolas Chourot" userId="b45d9d06-ac5c-4c96-83d2-dbd329685689" providerId="ADAL" clId="{AD78F494-EB96-4A00-A9BC-7BD68CA59DF6}" dt="2022-07-30T21:27:48.347" v="1757"/>
          <ac:picMkLst>
            <pc:docMk/>
            <pc:sldMk cId="3058064702" sldId="304"/>
            <ac:picMk id="4" creationId="{AF8892D4-D29D-AED0-B20E-1F218C120274}"/>
          </ac:picMkLst>
        </pc:picChg>
        <pc:picChg chg="add mod">
          <ac:chgData name="Nicolas Chourot" userId="b45d9d06-ac5c-4c96-83d2-dbd329685689" providerId="ADAL" clId="{AD78F494-EB96-4A00-A9BC-7BD68CA59DF6}" dt="2022-07-30T21:27:48.347" v="1757"/>
          <ac:picMkLst>
            <pc:docMk/>
            <pc:sldMk cId="3058064702" sldId="304"/>
            <ac:picMk id="5" creationId="{B8811D45-8230-0508-45AB-9CEEB4A8EC76}"/>
          </ac:picMkLst>
        </pc:picChg>
        <pc:picChg chg="add mod">
          <ac:chgData name="Nicolas Chourot" userId="b45d9d06-ac5c-4c96-83d2-dbd329685689" providerId="ADAL" clId="{AD78F494-EB96-4A00-A9BC-7BD68CA59DF6}" dt="2022-07-30T21:27:48.347" v="1757"/>
          <ac:picMkLst>
            <pc:docMk/>
            <pc:sldMk cId="3058064702" sldId="304"/>
            <ac:picMk id="7" creationId="{9F49630E-275C-CC89-68ED-55C486FC545F}"/>
          </ac:picMkLst>
        </pc:picChg>
      </pc:sldChg>
      <pc:sldChg chg="addSp delSp modSp new del mod">
        <pc:chgData name="Nicolas Chourot" userId="b45d9d06-ac5c-4c96-83d2-dbd329685689" providerId="ADAL" clId="{AD78F494-EB96-4A00-A9BC-7BD68CA59DF6}" dt="2022-08-01T20:17:29.567" v="2671" actId="47"/>
        <pc:sldMkLst>
          <pc:docMk/>
          <pc:sldMk cId="2258675564" sldId="305"/>
        </pc:sldMkLst>
        <pc:spChg chg="mod">
          <ac:chgData name="Nicolas Chourot" userId="b45d9d06-ac5c-4c96-83d2-dbd329685689" providerId="ADAL" clId="{AD78F494-EB96-4A00-A9BC-7BD68CA59DF6}" dt="2022-07-30T21:31:14.928" v="1779" actId="20577"/>
          <ac:spMkLst>
            <pc:docMk/>
            <pc:sldMk cId="2258675564" sldId="305"/>
            <ac:spMk id="2" creationId="{9F29F683-33FD-38CA-7774-D977836018C1}"/>
          </ac:spMkLst>
        </pc:spChg>
        <pc:spChg chg="del">
          <ac:chgData name="Nicolas Chourot" userId="b45d9d06-ac5c-4c96-83d2-dbd329685689" providerId="ADAL" clId="{AD78F494-EB96-4A00-A9BC-7BD68CA59DF6}" dt="2022-08-01T16:37:36.566" v="2577" actId="478"/>
          <ac:spMkLst>
            <pc:docMk/>
            <pc:sldMk cId="2258675564" sldId="305"/>
            <ac:spMk id="3" creationId="{43B84CBF-DD3F-C187-4428-91D06AD88CB6}"/>
          </ac:spMkLst>
        </pc:spChg>
        <pc:spChg chg="add mod">
          <ac:chgData name="Nicolas Chourot" userId="b45d9d06-ac5c-4c96-83d2-dbd329685689" providerId="ADAL" clId="{AD78F494-EB96-4A00-A9BC-7BD68CA59DF6}" dt="2022-08-01T16:39:34.300" v="2594" actId="1076"/>
          <ac:spMkLst>
            <pc:docMk/>
            <pc:sldMk cId="2258675564" sldId="305"/>
            <ac:spMk id="5" creationId="{01EA9248-BAAD-6370-EF35-0D33771CAC9D}"/>
          </ac:spMkLst>
        </pc:spChg>
        <pc:spChg chg="add mod">
          <ac:chgData name="Nicolas Chourot" userId="b45d9d06-ac5c-4c96-83d2-dbd329685689" providerId="ADAL" clId="{AD78F494-EB96-4A00-A9BC-7BD68CA59DF6}" dt="2022-08-01T16:39:34.300" v="2594" actId="1076"/>
          <ac:spMkLst>
            <pc:docMk/>
            <pc:sldMk cId="2258675564" sldId="305"/>
            <ac:spMk id="7" creationId="{3992AD59-50E2-46B7-D6AA-E0F64E65B735}"/>
          </ac:spMkLst>
        </pc:spChg>
        <pc:spChg chg="add mod">
          <ac:chgData name="Nicolas Chourot" userId="b45d9d06-ac5c-4c96-83d2-dbd329685689" providerId="ADAL" clId="{AD78F494-EB96-4A00-A9BC-7BD68CA59DF6}" dt="2022-08-01T16:39:57.116" v="2608" actId="1076"/>
          <ac:spMkLst>
            <pc:docMk/>
            <pc:sldMk cId="2258675564" sldId="305"/>
            <ac:spMk id="10" creationId="{3D0D0862-CD18-F39A-0978-54325E31142C}"/>
          </ac:spMkLst>
        </pc:spChg>
        <pc:picChg chg="add mod">
          <ac:chgData name="Nicolas Chourot" userId="b45d9d06-ac5c-4c96-83d2-dbd329685689" providerId="ADAL" clId="{AD78F494-EB96-4A00-A9BC-7BD68CA59DF6}" dt="2022-08-01T16:39:13.102" v="2593" actId="1076"/>
          <ac:picMkLst>
            <pc:docMk/>
            <pc:sldMk cId="2258675564" sldId="305"/>
            <ac:picMk id="9" creationId="{817AF55E-CEC6-E822-A233-7249FFCE5D23}"/>
          </ac:picMkLst>
        </pc:picChg>
      </pc:sldChg>
      <pc:sldChg chg="addSp delSp modSp new mod">
        <pc:chgData name="Nicolas Chourot" userId="b45d9d06-ac5c-4c96-83d2-dbd329685689" providerId="ADAL" clId="{AD78F494-EB96-4A00-A9BC-7BD68CA59DF6}" dt="2022-08-03T12:20:51.418" v="8353" actId="1076"/>
        <pc:sldMkLst>
          <pc:docMk/>
          <pc:sldMk cId="2154068350" sldId="306"/>
        </pc:sldMkLst>
        <pc:spChg chg="mod">
          <ac:chgData name="Nicolas Chourot" userId="b45d9d06-ac5c-4c96-83d2-dbd329685689" providerId="ADAL" clId="{AD78F494-EB96-4A00-A9BC-7BD68CA59DF6}" dt="2022-07-30T22:22:19.551" v="1939" actId="20577"/>
          <ac:spMkLst>
            <pc:docMk/>
            <pc:sldMk cId="2154068350" sldId="306"/>
            <ac:spMk id="2" creationId="{745B504E-8721-3839-7F10-95EACF2F0D30}"/>
          </ac:spMkLst>
        </pc:spChg>
        <pc:spChg chg="del">
          <ac:chgData name="Nicolas Chourot" userId="b45d9d06-ac5c-4c96-83d2-dbd329685689" providerId="ADAL" clId="{AD78F494-EB96-4A00-A9BC-7BD68CA59DF6}" dt="2022-07-30T21:32:27.736" v="1809" actId="478"/>
          <ac:spMkLst>
            <pc:docMk/>
            <pc:sldMk cId="2154068350" sldId="306"/>
            <ac:spMk id="3" creationId="{130627A5-EFCA-5308-62F5-73A52AC16671}"/>
          </ac:spMkLst>
        </pc:spChg>
        <pc:spChg chg="add mod">
          <ac:chgData name="Nicolas Chourot" userId="b45d9d06-ac5c-4c96-83d2-dbd329685689" providerId="ADAL" clId="{AD78F494-EB96-4A00-A9BC-7BD68CA59DF6}" dt="2022-07-30T22:22:34.747" v="1942" actId="1076"/>
          <ac:spMkLst>
            <pc:docMk/>
            <pc:sldMk cId="2154068350" sldId="306"/>
            <ac:spMk id="4" creationId="{99F04B88-9D01-3C29-2EE1-776DF253B508}"/>
          </ac:spMkLst>
        </pc:spChg>
        <pc:spChg chg="add mod">
          <ac:chgData name="Nicolas Chourot" userId="b45d9d06-ac5c-4c96-83d2-dbd329685689" providerId="ADAL" clId="{AD78F494-EB96-4A00-A9BC-7BD68CA59DF6}" dt="2022-07-30T22:23:13.568" v="1947" actId="465"/>
          <ac:spMkLst>
            <pc:docMk/>
            <pc:sldMk cId="2154068350" sldId="306"/>
            <ac:spMk id="5" creationId="{8D823698-ED1B-CA67-1606-ECA596E6475D}"/>
          </ac:spMkLst>
        </pc:spChg>
        <pc:spChg chg="add mod">
          <ac:chgData name="Nicolas Chourot" userId="b45d9d06-ac5c-4c96-83d2-dbd329685689" providerId="ADAL" clId="{AD78F494-EB96-4A00-A9BC-7BD68CA59DF6}" dt="2022-07-30T22:23:13.568" v="1947" actId="465"/>
          <ac:spMkLst>
            <pc:docMk/>
            <pc:sldMk cId="2154068350" sldId="306"/>
            <ac:spMk id="6" creationId="{81C54F7F-5EAA-5B8D-5102-CFBD565DBADA}"/>
          </ac:spMkLst>
        </pc:spChg>
        <pc:spChg chg="add mod">
          <ac:chgData name="Nicolas Chourot" userId="b45d9d06-ac5c-4c96-83d2-dbd329685689" providerId="ADAL" clId="{AD78F494-EB96-4A00-A9BC-7BD68CA59DF6}" dt="2022-07-30T22:23:00.655" v="1946" actId="1076"/>
          <ac:spMkLst>
            <pc:docMk/>
            <pc:sldMk cId="2154068350" sldId="306"/>
            <ac:spMk id="7" creationId="{0305A215-3F83-72D2-C049-8CF97A068A94}"/>
          </ac:spMkLst>
        </pc:spChg>
        <pc:spChg chg="add mod">
          <ac:chgData name="Nicolas Chourot" userId="b45d9d06-ac5c-4c96-83d2-dbd329685689" providerId="ADAL" clId="{AD78F494-EB96-4A00-A9BC-7BD68CA59DF6}" dt="2022-08-01T15:29:09.339" v="2538" actId="1076"/>
          <ac:spMkLst>
            <pc:docMk/>
            <pc:sldMk cId="2154068350" sldId="306"/>
            <ac:spMk id="8" creationId="{8B7C9655-B7A3-3E22-C393-488ED250C226}"/>
          </ac:spMkLst>
        </pc:spChg>
        <pc:spChg chg="add mod">
          <ac:chgData name="Nicolas Chourot" userId="b45d9d06-ac5c-4c96-83d2-dbd329685689" providerId="ADAL" clId="{AD78F494-EB96-4A00-A9BC-7BD68CA59DF6}" dt="2022-08-03T12:20:30.607" v="8349"/>
          <ac:spMkLst>
            <pc:docMk/>
            <pc:sldMk cId="2154068350" sldId="306"/>
            <ac:spMk id="10" creationId="{AB2391D0-1495-D728-00A1-138309DBD47F}"/>
          </ac:spMkLst>
        </pc:spChg>
        <pc:spChg chg="add mod">
          <ac:chgData name="Nicolas Chourot" userId="b45d9d06-ac5c-4c96-83d2-dbd329685689" providerId="ADAL" clId="{AD78F494-EB96-4A00-A9BC-7BD68CA59DF6}" dt="2022-08-03T12:20:51.418" v="8353" actId="1076"/>
          <ac:spMkLst>
            <pc:docMk/>
            <pc:sldMk cId="2154068350" sldId="306"/>
            <ac:spMk id="12" creationId="{8183496E-998D-987C-A502-23B2A4689523}"/>
          </ac:spMkLst>
        </pc:spChg>
      </pc:sldChg>
      <pc:sldChg chg="addSp delSp modSp new mod">
        <pc:chgData name="Nicolas Chourot" userId="b45d9d06-ac5c-4c96-83d2-dbd329685689" providerId="ADAL" clId="{AD78F494-EB96-4A00-A9BC-7BD68CA59DF6}" dt="2022-07-30T22:29:12.526" v="1979" actId="14100"/>
        <pc:sldMkLst>
          <pc:docMk/>
          <pc:sldMk cId="1587546993" sldId="307"/>
        </pc:sldMkLst>
        <pc:spChg chg="mod">
          <ac:chgData name="Nicolas Chourot" userId="b45d9d06-ac5c-4c96-83d2-dbd329685689" providerId="ADAL" clId="{AD78F494-EB96-4A00-A9BC-7BD68CA59DF6}" dt="2022-07-30T22:25:30.810" v="1966" actId="790"/>
          <ac:spMkLst>
            <pc:docMk/>
            <pc:sldMk cId="1587546993" sldId="307"/>
            <ac:spMk id="2" creationId="{D572073E-3722-87C1-B58B-C00D55203D03}"/>
          </ac:spMkLst>
        </pc:spChg>
        <pc:spChg chg="del">
          <ac:chgData name="Nicolas Chourot" userId="b45d9d06-ac5c-4c96-83d2-dbd329685689" providerId="ADAL" clId="{AD78F494-EB96-4A00-A9BC-7BD68CA59DF6}" dt="2022-07-30T22:19:35.384" v="1861" actId="478"/>
          <ac:spMkLst>
            <pc:docMk/>
            <pc:sldMk cId="1587546993" sldId="307"/>
            <ac:spMk id="3" creationId="{B2272568-343D-C106-1CE9-828051C4ED40}"/>
          </ac:spMkLst>
        </pc:spChg>
        <pc:spChg chg="add mod">
          <ac:chgData name="Nicolas Chourot" userId="b45d9d06-ac5c-4c96-83d2-dbd329685689" providerId="ADAL" clId="{AD78F494-EB96-4A00-A9BC-7BD68CA59DF6}" dt="2022-07-30T22:29:04.892" v="1976" actId="14100"/>
          <ac:spMkLst>
            <pc:docMk/>
            <pc:sldMk cId="1587546993" sldId="307"/>
            <ac:spMk id="9" creationId="{9F5A9AEE-EF28-72CB-D282-A1CEF07FDAF0}"/>
          </ac:spMkLst>
        </pc:spChg>
        <pc:spChg chg="add mod">
          <ac:chgData name="Nicolas Chourot" userId="b45d9d06-ac5c-4c96-83d2-dbd329685689" providerId="ADAL" clId="{AD78F494-EB96-4A00-A9BC-7BD68CA59DF6}" dt="2022-07-30T22:25:30.810" v="1966" actId="790"/>
          <ac:spMkLst>
            <pc:docMk/>
            <pc:sldMk cId="1587546993" sldId="307"/>
            <ac:spMk id="11" creationId="{88894E75-D914-5812-FED5-4D607BB40F69}"/>
          </ac:spMkLst>
        </pc:spChg>
        <pc:spChg chg="add mod">
          <ac:chgData name="Nicolas Chourot" userId="b45d9d06-ac5c-4c96-83d2-dbd329685689" providerId="ADAL" clId="{AD78F494-EB96-4A00-A9BC-7BD68CA59DF6}" dt="2022-07-30T22:29:12.526" v="1979" actId="14100"/>
          <ac:spMkLst>
            <pc:docMk/>
            <pc:sldMk cId="1587546993" sldId="307"/>
            <ac:spMk id="13" creationId="{640A16A5-4F16-E677-5288-918533955879}"/>
          </ac:spMkLst>
        </pc:spChg>
        <pc:picChg chg="add mod">
          <ac:chgData name="Nicolas Chourot" userId="b45d9d06-ac5c-4c96-83d2-dbd329685689" providerId="ADAL" clId="{AD78F494-EB96-4A00-A9BC-7BD68CA59DF6}" dt="2022-07-30T22:28:54.984" v="1974" actId="1035"/>
          <ac:picMkLst>
            <pc:docMk/>
            <pc:sldMk cId="1587546993" sldId="307"/>
            <ac:picMk id="5" creationId="{FE3CDDE1-BB60-5369-027F-D1DB64E01E38}"/>
          </ac:picMkLst>
        </pc:picChg>
        <pc:picChg chg="add mod">
          <ac:chgData name="Nicolas Chourot" userId="b45d9d06-ac5c-4c96-83d2-dbd329685689" providerId="ADAL" clId="{AD78F494-EB96-4A00-A9BC-7BD68CA59DF6}" dt="2022-07-30T22:28:54.984" v="1974" actId="1035"/>
          <ac:picMkLst>
            <pc:docMk/>
            <pc:sldMk cId="1587546993" sldId="307"/>
            <ac:picMk id="7" creationId="{BC4A54F4-E4AB-E13E-08C7-EBB73E7D3878}"/>
          </ac:picMkLst>
        </pc:picChg>
      </pc:sldChg>
      <pc:sldChg chg="addSp delSp modSp new mod">
        <pc:chgData name="Nicolas Chourot" userId="b45d9d06-ac5c-4c96-83d2-dbd329685689" providerId="ADAL" clId="{AD78F494-EB96-4A00-A9BC-7BD68CA59DF6}" dt="2022-08-01T15:37:18.805" v="2576" actId="1076"/>
        <pc:sldMkLst>
          <pc:docMk/>
          <pc:sldMk cId="849536511" sldId="308"/>
        </pc:sldMkLst>
        <pc:spChg chg="mod">
          <ac:chgData name="Nicolas Chourot" userId="b45d9d06-ac5c-4c96-83d2-dbd329685689" providerId="ADAL" clId="{AD78F494-EB96-4A00-A9BC-7BD68CA59DF6}" dt="2022-08-01T15:32:09.273" v="2555" actId="20577"/>
          <ac:spMkLst>
            <pc:docMk/>
            <pc:sldMk cId="849536511" sldId="308"/>
            <ac:spMk id="2" creationId="{AD7B1AF3-7634-9202-931B-0F10192B29F0}"/>
          </ac:spMkLst>
        </pc:spChg>
        <pc:spChg chg="del mod">
          <ac:chgData name="Nicolas Chourot" userId="b45d9d06-ac5c-4c96-83d2-dbd329685689" providerId="ADAL" clId="{AD78F494-EB96-4A00-A9BC-7BD68CA59DF6}" dt="2022-08-01T15:34:44.780" v="2563" actId="478"/>
          <ac:spMkLst>
            <pc:docMk/>
            <pc:sldMk cId="849536511" sldId="308"/>
            <ac:spMk id="3" creationId="{95AD2A6D-B5F7-A877-67F0-4A385EA660F7}"/>
          </ac:spMkLst>
        </pc:spChg>
        <pc:spChg chg="add mod">
          <ac:chgData name="Nicolas Chourot" userId="b45d9d06-ac5c-4c96-83d2-dbd329685689" providerId="ADAL" clId="{AD78F494-EB96-4A00-A9BC-7BD68CA59DF6}" dt="2022-08-01T15:37:15.331" v="2575" actId="1076"/>
          <ac:spMkLst>
            <pc:docMk/>
            <pc:sldMk cId="849536511" sldId="308"/>
            <ac:spMk id="5" creationId="{FD6AAB0A-1AF3-AE73-CACD-7F371E39257C}"/>
          </ac:spMkLst>
        </pc:spChg>
        <pc:spChg chg="add del">
          <ac:chgData name="Nicolas Chourot" userId="b45d9d06-ac5c-4c96-83d2-dbd329685689" providerId="ADAL" clId="{AD78F494-EB96-4A00-A9BC-7BD68CA59DF6}" dt="2022-08-01T15:34:49.135" v="2565" actId="22"/>
          <ac:spMkLst>
            <pc:docMk/>
            <pc:sldMk cId="849536511" sldId="308"/>
            <ac:spMk id="7" creationId="{6DA1D7E6-A0CF-475B-C36E-46C0B2B7B727}"/>
          </ac:spMkLst>
        </pc:spChg>
        <pc:spChg chg="add mod">
          <ac:chgData name="Nicolas Chourot" userId="b45d9d06-ac5c-4c96-83d2-dbd329685689" providerId="ADAL" clId="{AD78F494-EB96-4A00-A9BC-7BD68CA59DF6}" dt="2022-08-01T15:37:18.805" v="2576" actId="1076"/>
          <ac:spMkLst>
            <pc:docMk/>
            <pc:sldMk cId="849536511" sldId="308"/>
            <ac:spMk id="13" creationId="{734A4332-918B-A58A-9451-45071075CDE3}"/>
          </ac:spMkLst>
        </pc:spChg>
        <pc:picChg chg="add mod">
          <ac:chgData name="Nicolas Chourot" userId="b45d9d06-ac5c-4c96-83d2-dbd329685689" providerId="ADAL" clId="{AD78F494-EB96-4A00-A9BC-7BD68CA59DF6}" dt="2022-08-01T15:36:01.528" v="2567" actId="1076"/>
          <ac:picMkLst>
            <pc:docMk/>
            <pc:sldMk cId="849536511" sldId="308"/>
            <ac:picMk id="9" creationId="{A12B1059-6982-8E16-BB75-08826596E34C}"/>
          </ac:picMkLst>
        </pc:picChg>
        <pc:picChg chg="add mod">
          <ac:chgData name="Nicolas Chourot" userId="b45d9d06-ac5c-4c96-83d2-dbd329685689" providerId="ADAL" clId="{AD78F494-EB96-4A00-A9BC-7BD68CA59DF6}" dt="2022-08-01T15:36:14.662" v="2569" actId="1076"/>
          <ac:picMkLst>
            <pc:docMk/>
            <pc:sldMk cId="849536511" sldId="308"/>
            <ac:picMk id="11" creationId="{0FCD2B5A-53C8-584F-6975-3F4492731EFB}"/>
          </ac:picMkLst>
        </pc:picChg>
      </pc:sldChg>
      <pc:sldChg chg="addSp delSp modSp new mod ord">
        <pc:chgData name="Nicolas Chourot" userId="b45d9d06-ac5c-4c96-83d2-dbd329685689" providerId="ADAL" clId="{AD78F494-EB96-4A00-A9BC-7BD68CA59DF6}" dt="2022-08-02T14:30:22.777" v="5278" actId="1038"/>
        <pc:sldMkLst>
          <pc:docMk/>
          <pc:sldMk cId="3049871602" sldId="309"/>
        </pc:sldMkLst>
        <pc:spChg chg="del">
          <ac:chgData name="Nicolas Chourot" userId="b45d9d06-ac5c-4c96-83d2-dbd329685689" providerId="ADAL" clId="{AD78F494-EB96-4A00-A9BC-7BD68CA59DF6}" dt="2022-08-01T18:23:35.851" v="2612" actId="478"/>
          <ac:spMkLst>
            <pc:docMk/>
            <pc:sldMk cId="3049871602" sldId="309"/>
            <ac:spMk id="2" creationId="{BAD87051-83E9-A77D-2585-65D0D930A115}"/>
          </ac:spMkLst>
        </pc:spChg>
        <pc:spChg chg="del">
          <ac:chgData name="Nicolas Chourot" userId="b45d9d06-ac5c-4c96-83d2-dbd329685689" providerId="ADAL" clId="{AD78F494-EB96-4A00-A9BC-7BD68CA59DF6}" dt="2022-08-01T20:06:31.412" v="2614" actId="478"/>
          <ac:spMkLst>
            <pc:docMk/>
            <pc:sldMk cId="3049871602" sldId="309"/>
            <ac:spMk id="3" creationId="{DE58DDE5-DD6A-08BB-6B2E-A5232AD0442C}"/>
          </ac:spMkLst>
        </pc:spChg>
        <pc:spChg chg="add mod">
          <ac:chgData name="Nicolas Chourot" userId="b45d9d06-ac5c-4c96-83d2-dbd329685689" providerId="ADAL" clId="{AD78F494-EB96-4A00-A9BC-7BD68CA59DF6}" dt="2022-08-02T14:22:01.128" v="5270" actId="790"/>
          <ac:spMkLst>
            <pc:docMk/>
            <pc:sldMk cId="3049871602" sldId="309"/>
            <ac:spMk id="4" creationId="{C3854FCC-A718-33A6-767A-30DDC8C6EEE1}"/>
          </ac:spMkLst>
        </pc:spChg>
        <pc:spChg chg="add mod">
          <ac:chgData name="Nicolas Chourot" userId="b45d9d06-ac5c-4c96-83d2-dbd329685689" providerId="ADAL" clId="{AD78F494-EB96-4A00-A9BC-7BD68CA59DF6}" dt="2022-08-02T14:30:22.777" v="5278" actId="1038"/>
          <ac:spMkLst>
            <pc:docMk/>
            <pc:sldMk cId="3049871602" sldId="309"/>
            <ac:spMk id="10" creationId="{36A7A484-34AC-62CB-CDBF-CF01C363ADAC}"/>
          </ac:spMkLst>
        </pc:spChg>
        <pc:spChg chg="add mod">
          <ac:chgData name="Nicolas Chourot" userId="b45d9d06-ac5c-4c96-83d2-dbd329685689" providerId="ADAL" clId="{AD78F494-EB96-4A00-A9BC-7BD68CA59DF6}" dt="2022-08-02T14:30:22.777" v="5278" actId="1038"/>
          <ac:spMkLst>
            <pc:docMk/>
            <pc:sldMk cId="3049871602" sldId="309"/>
            <ac:spMk id="11" creationId="{790420A6-C82B-463C-C6E9-6134F2787E15}"/>
          </ac:spMkLst>
        </pc:spChg>
        <pc:spChg chg="add mod">
          <ac:chgData name="Nicolas Chourot" userId="b45d9d06-ac5c-4c96-83d2-dbd329685689" providerId="ADAL" clId="{AD78F494-EB96-4A00-A9BC-7BD68CA59DF6}" dt="2022-08-02T14:30:22.777" v="5278" actId="1038"/>
          <ac:spMkLst>
            <pc:docMk/>
            <pc:sldMk cId="3049871602" sldId="309"/>
            <ac:spMk id="12" creationId="{68C2A704-DFB3-33FA-BA27-9F2AA16F9666}"/>
          </ac:spMkLst>
        </pc:spChg>
        <pc:spChg chg="add del">
          <ac:chgData name="Nicolas Chourot" userId="b45d9d06-ac5c-4c96-83d2-dbd329685689" providerId="ADAL" clId="{AD78F494-EB96-4A00-A9BC-7BD68CA59DF6}" dt="2022-08-01T20:14:21.486" v="2659" actId="22"/>
          <ac:spMkLst>
            <pc:docMk/>
            <pc:sldMk cId="3049871602" sldId="309"/>
            <ac:spMk id="18" creationId="{A60FBA20-0BAE-BE13-210F-5F30F2AA69E3}"/>
          </ac:spMkLst>
        </pc:spChg>
        <pc:spChg chg="add mod">
          <ac:chgData name="Nicolas Chourot" userId="b45d9d06-ac5c-4c96-83d2-dbd329685689" providerId="ADAL" clId="{AD78F494-EB96-4A00-A9BC-7BD68CA59DF6}" dt="2022-08-02T14:30:22.777" v="5278" actId="1038"/>
          <ac:spMkLst>
            <pc:docMk/>
            <pc:sldMk cId="3049871602" sldId="309"/>
            <ac:spMk id="27" creationId="{8A427C4D-8FF7-333E-AD4C-2E4FCC17993A}"/>
          </ac:spMkLst>
        </pc:spChg>
        <pc:spChg chg="add del mod">
          <ac:chgData name="Nicolas Chourot" userId="b45d9d06-ac5c-4c96-83d2-dbd329685689" providerId="ADAL" clId="{AD78F494-EB96-4A00-A9BC-7BD68CA59DF6}" dt="2022-08-01T20:22:36.934" v="2724" actId="478"/>
          <ac:spMkLst>
            <pc:docMk/>
            <pc:sldMk cId="3049871602" sldId="309"/>
            <ac:spMk id="28" creationId="{DBE01CB0-149D-A7E4-52C3-106AC90E5F22}"/>
          </ac:spMkLst>
        </pc:spChg>
        <pc:spChg chg="add mod">
          <ac:chgData name="Nicolas Chourot" userId="b45d9d06-ac5c-4c96-83d2-dbd329685689" providerId="ADAL" clId="{AD78F494-EB96-4A00-A9BC-7BD68CA59DF6}" dt="2022-08-02T14:30:22.777" v="5278" actId="1038"/>
          <ac:spMkLst>
            <pc:docMk/>
            <pc:sldMk cId="3049871602" sldId="309"/>
            <ac:spMk id="33" creationId="{C9177629-AC24-086C-C46D-4E1FC548585C}"/>
          </ac:spMkLst>
        </pc:spChg>
        <pc:spChg chg="add mod">
          <ac:chgData name="Nicolas Chourot" userId="b45d9d06-ac5c-4c96-83d2-dbd329685689" providerId="ADAL" clId="{AD78F494-EB96-4A00-A9BC-7BD68CA59DF6}" dt="2022-08-02T14:22:01.128" v="5270" actId="790"/>
          <ac:spMkLst>
            <pc:docMk/>
            <pc:sldMk cId="3049871602" sldId="309"/>
            <ac:spMk id="35" creationId="{E4D736AE-17B7-D577-8A76-DB5B9C663B91}"/>
          </ac:spMkLst>
        </pc:spChg>
        <pc:spChg chg="add mod">
          <ac:chgData name="Nicolas Chourot" userId="b45d9d06-ac5c-4c96-83d2-dbd329685689" providerId="ADAL" clId="{AD78F494-EB96-4A00-A9BC-7BD68CA59DF6}" dt="2022-08-02T14:22:01.128" v="5270" actId="790"/>
          <ac:spMkLst>
            <pc:docMk/>
            <pc:sldMk cId="3049871602" sldId="309"/>
            <ac:spMk id="36" creationId="{A1AE39C6-A6B0-8662-C7EC-1444ACFC3BA0}"/>
          </ac:spMkLst>
        </pc:spChg>
        <pc:picChg chg="add del mod">
          <ac:chgData name="Nicolas Chourot" userId="b45d9d06-ac5c-4c96-83d2-dbd329685689" providerId="ADAL" clId="{AD78F494-EB96-4A00-A9BC-7BD68CA59DF6}" dt="2022-08-01T20:09:27.712" v="2618" actId="478"/>
          <ac:picMkLst>
            <pc:docMk/>
            <pc:sldMk cId="3049871602" sldId="309"/>
            <ac:picMk id="6" creationId="{D20EA62E-ADAE-5F58-4A6B-5DAEBD7F5630}"/>
          </ac:picMkLst>
        </pc:picChg>
        <pc:picChg chg="add mod">
          <ac:chgData name="Nicolas Chourot" userId="b45d9d06-ac5c-4c96-83d2-dbd329685689" providerId="ADAL" clId="{AD78F494-EB96-4A00-A9BC-7BD68CA59DF6}" dt="2022-08-02T14:30:22.777" v="5278" actId="1038"/>
          <ac:picMkLst>
            <pc:docMk/>
            <pc:sldMk cId="3049871602" sldId="309"/>
            <ac:picMk id="8" creationId="{AB70B57B-AE7B-DD18-6D56-C4EB45727A68}"/>
          </ac:picMkLst>
        </pc:picChg>
        <pc:picChg chg="add mod">
          <ac:chgData name="Nicolas Chourot" userId="b45d9d06-ac5c-4c96-83d2-dbd329685689" providerId="ADAL" clId="{AD78F494-EB96-4A00-A9BC-7BD68CA59DF6}" dt="2022-08-02T14:30:22.777" v="5278" actId="1038"/>
          <ac:picMkLst>
            <pc:docMk/>
            <pc:sldMk cId="3049871602" sldId="309"/>
            <ac:picMk id="14" creationId="{CE18E2F1-A62C-E7EB-0450-6CBDB960A022}"/>
          </ac:picMkLst>
        </pc:picChg>
        <pc:picChg chg="add mod">
          <ac:chgData name="Nicolas Chourot" userId="b45d9d06-ac5c-4c96-83d2-dbd329685689" providerId="ADAL" clId="{AD78F494-EB96-4A00-A9BC-7BD68CA59DF6}" dt="2022-08-02T14:30:22.777" v="5278" actId="1038"/>
          <ac:picMkLst>
            <pc:docMk/>
            <pc:sldMk cId="3049871602" sldId="309"/>
            <ac:picMk id="16" creationId="{9EA2E5B0-7EDF-CE92-1594-79FFDCCE3B07}"/>
          </ac:picMkLst>
        </pc:picChg>
        <pc:picChg chg="add mod">
          <ac:chgData name="Nicolas Chourot" userId="b45d9d06-ac5c-4c96-83d2-dbd329685689" providerId="ADAL" clId="{AD78F494-EB96-4A00-A9BC-7BD68CA59DF6}" dt="2022-08-02T14:30:22.777" v="5278" actId="1038"/>
          <ac:picMkLst>
            <pc:docMk/>
            <pc:sldMk cId="3049871602" sldId="309"/>
            <ac:picMk id="20" creationId="{25742BD0-0E6F-7C4E-5D23-AFD4CBF1023C}"/>
          </ac:picMkLst>
        </pc:picChg>
        <pc:picChg chg="add mod">
          <ac:chgData name="Nicolas Chourot" userId="b45d9d06-ac5c-4c96-83d2-dbd329685689" providerId="ADAL" clId="{AD78F494-EB96-4A00-A9BC-7BD68CA59DF6}" dt="2022-08-02T14:30:22.777" v="5278" actId="1038"/>
          <ac:picMkLst>
            <pc:docMk/>
            <pc:sldMk cId="3049871602" sldId="309"/>
            <ac:picMk id="22" creationId="{49CF7381-9326-2F85-C164-4D67D46CD2D3}"/>
          </ac:picMkLst>
        </pc:picChg>
        <pc:picChg chg="add mod">
          <ac:chgData name="Nicolas Chourot" userId="b45d9d06-ac5c-4c96-83d2-dbd329685689" providerId="ADAL" clId="{AD78F494-EB96-4A00-A9BC-7BD68CA59DF6}" dt="2022-08-02T14:30:22.777" v="5278" actId="1038"/>
          <ac:picMkLst>
            <pc:docMk/>
            <pc:sldMk cId="3049871602" sldId="309"/>
            <ac:picMk id="24" creationId="{E5B6C8F6-82D8-A4DF-C031-96B4372B817B}"/>
          </ac:picMkLst>
        </pc:picChg>
        <pc:cxnChg chg="add mod">
          <ac:chgData name="Nicolas Chourot" userId="b45d9d06-ac5c-4c96-83d2-dbd329685689" providerId="ADAL" clId="{AD78F494-EB96-4A00-A9BC-7BD68CA59DF6}" dt="2022-08-02T14:30:22.777" v="5278" actId="1038"/>
          <ac:cxnSpMkLst>
            <pc:docMk/>
            <pc:sldMk cId="3049871602" sldId="309"/>
            <ac:cxnSpMk id="26" creationId="{729C8B73-55A5-E7B8-0B90-77E964BE5A09}"/>
          </ac:cxnSpMkLst>
        </pc:cxnChg>
        <pc:cxnChg chg="add del mod">
          <ac:chgData name="Nicolas Chourot" userId="b45d9d06-ac5c-4c96-83d2-dbd329685689" providerId="ADAL" clId="{AD78F494-EB96-4A00-A9BC-7BD68CA59DF6}" dt="2022-08-01T20:22:33.948" v="2723" actId="478"/>
          <ac:cxnSpMkLst>
            <pc:docMk/>
            <pc:sldMk cId="3049871602" sldId="309"/>
            <ac:cxnSpMk id="29" creationId="{148CCA5F-630F-572C-B93E-6EE1EF3AE695}"/>
          </ac:cxnSpMkLst>
        </pc:cxnChg>
        <pc:cxnChg chg="add mod">
          <ac:chgData name="Nicolas Chourot" userId="b45d9d06-ac5c-4c96-83d2-dbd329685689" providerId="ADAL" clId="{AD78F494-EB96-4A00-A9BC-7BD68CA59DF6}" dt="2022-08-02T14:30:22.777" v="5278" actId="1038"/>
          <ac:cxnSpMkLst>
            <pc:docMk/>
            <pc:sldMk cId="3049871602" sldId="309"/>
            <ac:cxnSpMk id="32" creationId="{0FCADF04-645C-0913-4C24-DEFBEEC03406}"/>
          </ac:cxnSpMkLst>
        </pc:cxnChg>
      </pc:sldChg>
      <pc:sldChg chg="addSp delSp modSp new mod">
        <pc:chgData name="Nicolas Chourot" userId="b45d9d06-ac5c-4c96-83d2-dbd329685689" providerId="ADAL" clId="{AD78F494-EB96-4A00-A9BC-7BD68CA59DF6}" dt="2022-08-02T14:34:23.456" v="5402" actId="1076"/>
        <pc:sldMkLst>
          <pc:docMk/>
          <pc:sldMk cId="1829058410" sldId="310"/>
        </pc:sldMkLst>
        <pc:spChg chg="mod">
          <ac:chgData name="Nicolas Chourot" userId="b45d9d06-ac5c-4c96-83d2-dbd329685689" providerId="ADAL" clId="{AD78F494-EB96-4A00-A9BC-7BD68CA59DF6}" dt="2022-08-02T13:27:33.675" v="3702" actId="790"/>
          <ac:spMkLst>
            <pc:docMk/>
            <pc:sldMk cId="1829058410" sldId="310"/>
            <ac:spMk id="2" creationId="{140AEE39-FD00-4022-7AC7-BB50192A6E6E}"/>
          </ac:spMkLst>
        </pc:spChg>
        <pc:spChg chg="mod">
          <ac:chgData name="Nicolas Chourot" userId="b45d9d06-ac5c-4c96-83d2-dbd329685689" providerId="ADAL" clId="{AD78F494-EB96-4A00-A9BC-7BD68CA59DF6}" dt="2022-08-02T13:33:45.013" v="4116" actId="20577"/>
          <ac:spMkLst>
            <pc:docMk/>
            <pc:sldMk cId="1829058410" sldId="310"/>
            <ac:spMk id="3" creationId="{7B9567A8-49E1-D52B-6C4D-C592EDB723E4}"/>
          </ac:spMkLst>
        </pc:spChg>
        <pc:spChg chg="add mod">
          <ac:chgData name="Nicolas Chourot" userId="b45d9d06-ac5c-4c96-83d2-dbd329685689" providerId="ADAL" clId="{AD78F494-EB96-4A00-A9BC-7BD68CA59DF6}" dt="2022-08-02T13:27:00.623" v="3700" actId="1076"/>
          <ac:spMkLst>
            <pc:docMk/>
            <pc:sldMk cId="1829058410" sldId="310"/>
            <ac:spMk id="5" creationId="{84FF1FC7-0400-54FE-35DF-A3C0B846106F}"/>
          </ac:spMkLst>
        </pc:spChg>
        <pc:spChg chg="add mod">
          <ac:chgData name="Nicolas Chourot" userId="b45d9d06-ac5c-4c96-83d2-dbd329685689" providerId="ADAL" clId="{AD78F494-EB96-4A00-A9BC-7BD68CA59DF6}" dt="2022-08-02T13:34:43.049" v="4127" actId="1036"/>
          <ac:spMkLst>
            <pc:docMk/>
            <pc:sldMk cId="1829058410" sldId="310"/>
            <ac:spMk id="6" creationId="{D77E2864-5D31-D8EF-3F66-02DADF67DACD}"/>
          </ac:spMkLst>
        </pc:spChg>
        <pc:spChg chg="add del mod">
          <ac:chgData name="Nicolas Chourot" userId="b45d9d06-ac5c-4c96-83d2-dbd329685689" providerId="ADAL" clId="{AD78F494-EB96-4A00-A9BC-7BD68CA59DF6}" dt="2022-08-02T13:19:57.839" v="3358" actId="478"/>
          <ac:spMkLst>
            <pc:docMk/>
            <pc:sldMk cId="1829058410" sldId="310"/>
            <ac:spMk id="9" creationId="{0D9BD9DC-4682-FA14-230B-62FD497A072B}"/>
          </ac:spMkLst>
        </pc:spChg>
        <pc:spChg chg="add mod">
          <ac:chgData name="Nicolas Chourot" userId="b45d9d06-ac5c-4c96-83d2-dbd329685689" providerId="ADAL" clId="{AD78F494-EB96-4A00-A9BC-7BD68CA59DF6}" dt="2022-08-02T14:34:23.456" v="5402" actId="1076"/>
          <ac:spMkLst>
            <pc:docMk/>
            <pc:sldMk cId="1829058410" sldId="310"/>
            <ac:spMk id="10" creationId="{E19F2840-7863-C244-C2EB-409C713AAF01}"/>
          </ac:spMkLst>
        </pc:spChg>
        <pc:picChg chg="add mod">
          <ac:chgData name="Nicolas Chourot" userId="b45d9d06-ac5c-4c96-83d2-dbd329685689" providerId="ADAL" clId="{AD78F494-EB96-4A00-A9BC-7BD68CA59DF6}" dt="2022-08-02T13:34:35.750" v="4121" actId="1036"/>
          <ac:picMkLst>
            <pc:docMk/>
            <pc:sldMk cId="1829058410" sldId="310"/>
            <ac:picMk id="1026" creationId="{06FAB1AB-DB23-CBB6-B9FD-6718326093A8}"/>
          </ac:picMkLst>
        </pc:picChg>
        <pc:cxnChg chg="add del">
          <ac:chgData name="Nicolas Chourot" userId="b45d9d06-ac5c-4c96-83d2-dbd329685689" providerId="ADAL" clId="{AD78F494-EB96-4A00-A9BC-7BD68CA59DF6}" dt="2022-08-02T13:18:48.223" v="3355" actId="11529"/>
          <ac:cxnSpMkLst>
            <pc:docMk/>
            <pc:sldMk cId="1829058410" sldId="310"/>
            <ac:cxnSpMk id="8" creationId="{1F919A35-7DBC-78CF-0D10-A8A7C9256E83}"/>
          </ac:cxnSpMkLst>
        </pc:cxnChg>
      </pc:sldChg>
      <pc:sldChg chg="addSp delSp modSp new mod">
        <pc:chgData name="Nicolas Chourot" userId="b45d9d06-ac5c-4c96-83d2-dbd329685689" providerId="ADAL" clId="{AD78F494-EB96-4A00-A9BC-7BD68CA59DF6}" dt="2022-08-03T14:36:57.960" v="8883" actId="790"/>
        <pc:sldMkLst>
          <pc:docMk/>
          <pc:sldMk cId="1401080881" sldId="311"/>
        </pc:sldMkLst>
        <pc:spChg chg="del">
          <ac:chgData name="Nicolas Chourot" userId="b45d9d06-ac5c-4c96-83d2-dbd329685689" providerId="ADAL" clId="{AD78F494-EB96-4A00-A9BC-7BD68CA59DF6}" dt="2022-08-02T13:35:03.973" v="4128" actId="478"/>
          <ac:spMkLst>
            <pc:docMk/>
            <pc:sldMk cId="1401080881" sldId="311"/>
            <ac:spMk id="2" creationId="{A757FEA6-A69B-57FD-B698-1C92346E8897}"/>
          </ac:spMkLst>
        </pc:spChg>
        <pc:spChg chg="del">
          <ac:chgData name="Nicolas Chourot" userId="b45d9d06-ac5c-4c96-83d2-dbd329685689" providerId="ADAL" clId="{AD78F494-EB96-4A00-A9BC-7BD68CA59DF6}" dt="2022-08-02T13:35:08.737" v="4130" actId="478"/>
          <ac:spMkLst>
            <pc:docMk/>
            <pc:sldMk cId="1401080881" sldId="311"/>
            <ac:spMk id="3" creationId="{DDF6AC21-CEC5-54F5-27EB-C232028E97B9}"/>
          </ac:spMkLst>
        </pc:spChg>
        <pc:spChg chg="add mod">
          <ac:chgData name="Nicolas Chourot" userId="b45d9d06-ac5c-4c96-83d2-dbd329685689" providerId="ADAL" clId="{AD78F494-EB96-4A00-A9BC-7BD68CA59DF6}" dt="2022-08-02T13:37:31.691" v="4150" actId="20577"/>
          <ac:spMkLst>
            <pc:docMk/>
            <pc:sldMk cId="1401080881" sldId="311"/>
            <ac:spMk id="4" creationId="{D20A40E6-F1AB-9E0C-8035-9EC3E26426E3}"/>
          </ac:spMkLst>
        </pc:spChg>
        <pc:spChg chg="add del mod">
          <ac:chgData name="Nicolas Chourot" userId="b45d9d06-ac5c-4c96-83d2-dbd329685689" providerId="ADAL" clId="{AD78F494-EB96-4A00-A9BC-7BD68CA59DF6}" dt="2022-08-02T13:48:06.069" v="4775" actId="478"/>
          <ac:spMkLst>
            <pc:docMk/>
            <pc:sldMk cId="1401080881" sldId="311"/>
            <ac:spMk id="6" creationId="{BFC7F3D6-C770-4F88-B453-8B842084BFF1}"/>
          </ac:spMkLst>
        </pc:spChg>
        <pc:spChg chg="add mod">
          <ac:chgData name="Nicolas Chourot" userId="b45d9d06-ac5c-4c96-83d2-dbd329685689" providerId="ADAL" clId="{AD78F494-EB96-4A00-A9BC-7BD68CA59DF6}" dt="2022-08-03T14:36:57.960" v="8883" actId="790"/>
          <ac:spMkLst>
            <pc:docMk/>
            <pc:sldMk cId="1401080881" sldId="311"/>
            <ac:spMk id="7" creationId="{897E37EC-4DA3-C13C-B63B-FFEE1D00B72E}"/>
          </ac:spMkLst>
        </pc:spChg>
        <pc:spChg chg="add mod">
          <ac:chgData name="Nicolas Chourot" userId="b45d9d06-ac5c-4c96-83d2-dbd329685689" providerId="ADAL" clId="{AD78F494-EB96-4A00-A9BC-7BD68CA59DF6}" dt="2022-08-02T13:53:39.906" v="4820" actId="14100"/>
          <ac:spMkLst>
            <pc:docMk/>
            <pc:sldMk cId="1401080881" sldId="311"/>
            <ac:spMk id="9" creationId="{0453FFDA-9A6C-538F-D279-1D4D12683FAC}"/>
          </ac:spMkLst>
        </pc:spChg>
        <pc:spChg chg="add del mod">
          <ac:chgData name="Nicolas Chourot" userId="b45d9d06-ac5c-4c96-83d2-dbd329685689" providerId="ADAL" clId="{AD78F494-EB96-4A00-A9BC-7BD68CA59DF6}" dt="2022-08-02T14:45:41.002" v="5408" actId="478"/>
          <ac:spMkLst>
            <pc:docMk/>
            <pc:sldMk cId="1401080881" sldId="311"/>
            <ac:spMk id="11" creationId="{C4ABD4D0-1445-4147-6F23-5D1EA383C278}"/>
          </ac:spMkLst>
        </pc:spChg>
        <pc:spChg chg="add del mod">
          <ac:chgData name="Nicolas Chourot" userId="b45d9d06-ac5c-4c96-83d2-dbd329685689" providerId="ADAL" clId="{AD78F494-EB96-4A00-A9BC-7BD68CA59DF6}" dt="2022-08-02T14:46:52.624" v="5421" actId="478"/>
          <ac:spMkLst>
            <pc:docMk/>
            <pc:sldMk cId="1401080881" sldId="311"/>
            <ac:spMk id="13" creationId="{4AC92ACA-4F41-EF0A-7DE9-AE10325012ED}"/>
          </ac:spMkLst>
        </pc:spChg>
        <pc:spChg chg="add del mod">
          <ac:chgData name="Nicolas Chourot" userId="b45d9d06-ac5c-4c96-83d2-dbd329685689" providerId="ADAL" clId="{AD78F494-EB96-4A00-A9BC-7BD68CA59DF6}" dt="2022-08-02T14:46:07.504" v="5414"/>
          <ac:spMkLst>
            <pc:docMk/>
            <pc:sldMk cId="1401080881" sldId="311"/>
            <ac:spMk id="14" creationId="{76EF1F62-6571-CE72-5278-89C2551EE974}"/>
          </ac:spMkLst>
        </pc:spChg>
        <pc:spChg chg="add del mod">
          <ac:chgData name="Nicolas Chourot" userId="b45d9d06-ac5c-4c96-83d2-dbd329685689" providerId="ADAL" clId="{AD78F494-EB96-4A00-A9BC-7BD68CA59DF6}" dt="2022-08-02T14:46:19.440" v="5417" actId="478"/>
          <ac:spMkLst>
            <pc:docMk/>
            <pc:sldMk cId="1401080881" sldId="311"/>
            <ac:spMk id="15" creationId="{CBADF0E2-114D-AE3E-744E-84DBDF22B239}"/>
          </ac:spMkLst>
        </pc:spChg>
        <pc:picChg chg="add mod">
          <ac:chgData name="Nicolas Chourot" userId="b45d9d06-ac5c-4c96-83d2-dbd329685689" providerId="ADAL" clId="{AD78F494-EB96-4A00-A9BC-7BD68CA59DF6}" dt="2022-08-02T14:59:06.170" v="5472" actId="1076"/>
          <ac:picMkLst>
            <pc:docMk/>
            <pc:sldMk cId="1401080881" sldId="311"/>
            <ac:picMk id="17" creationId="{2CD88DF4-DB40-67DF-2D13-D5F5BE9C5FF4}"/>
          </ac:picMkLst>
        </pc:picChg>
        <pc:picChg chg="add mod">
          <ac:chgData name="Nicolas Chourot" userId="b45d9d06-ac5c-4c96-83d2-dbd329685689" providerId="ADAL" clId="{AD78F494-EB96-4A00-A9BC-7BD68CA59DF6}" dt="2022-08-02T14:56:06.088" v="5446" actId="1076"/>
          <ac:picMkLst>
            <pc:docMk/>
            <pc:sldMk cId="1401080881" sldId="311"/>
            <ac:picMk id="19" creationId="{3F1A5817-20ED-F7DD-35F8-3AB161119EEB}"/>
          </ac:picMkLst>
        </pc:picChg>
        <pc:picChg chg="add mod">
          <ac:chgData name="Nicolas Chourot" userId="b45d9d06-ac5c-4c96-83d2-dbd329685689" providerId="ADAL" clId="{AD78F494-EB96-4A00-A9BC-7BD68CA59DF6}" dt="2022-08-02T14:59:06.170" v="5472" actId="1076"/>
          <ac:picMkLst>
            <pc:docMk/>
            <pc:sldMk cId="1401080881" sldId="311"/>
            <ac:picMk id="21" creationId="{A1E7D514-FF55-F26C-CEAE-A97B75175C5A}"/>
          </ac:picMkLst>
        </pc:picChg>
        <pc:picChg chg="add mod">
          <ac:chgData name="Nicolas Chourot" userId="b45d9d06-ac5c-4c96-83d2-dbd329685689" providerId="ADAL" clId="{AD78F494-EB96-4A00-A9BC-7BD68CA59DF6}" dt="2022-08-02T15:04:15.056" v="5481" actId="1035"/>
          <ac:picMkLst>
            <pc:docMk/>
            <pc:sldMk cId="1401080881" sldId="311"/>
            <ac:picMk id="23" creationId="{4EA3A850-4019-CA34-20EA-70C02B292F1D}"/>
          </ac:picMkLst>
        </pc:picChg>
        <pc:picChg chg="add mod">
          <ac:chgData name="Nicolas Chourot" userId="b45d9d06-ac5c-4c96-83d2-dbd329685689" providerId="ADAL" clId="{AD78F494-EB96-4A00-A9BC-7BD68CA59DF6}" dt="2022-08-02T15:03:28.943" v="5478" actId="1076"/>
          <ac:picMkLst>
            <pc:docMk/>
            <pc:sldMk cId="1401080881" sldId="311"/>
            <ac:picMk id="25" creationId="{36FE0622-BE5A-9D2C-02E0-DB188B661F5A}"/>
          </ac:picMkLst>
        </pc:picChg>
        <pc:picChg chg="add mod">
          <ac:chgData name="Nicolas Chourot" userId="b45d9d06-ac5c-4c96-83d2-dbd329685689" providerId="ADAL" clId="{AD78F494-EB96-4A00-A9BC-7BD68CA59DF6}" dt="2022-08-02T14:59:06.170" v="5472" actId="1076"/>
          <ac:picMkLst>
            <pc:docMk/>
            <pc:sldMk cId="1401080881" sldId="311"/>
            <ac:picMk id="2054" creationId="{AF3BE675-AFC9-4F8B-86F8-E51AC57ED6A5}"/>
          </ac:picMkLst>
        </pc:picChg>
      </pc:sldChg>
      <pc:sldChg chg="addSp delSp modSp new mod">
        <pc:chgData name="Nicolas Chourot" userId="b45d9d06-ac5c-4c96-83d2-dbd329685689" providerId="ADAL" clId="{AD78F494-EB96-4A00-A9BC-7BD68CA59DF6}" dt="2022-08-03T14:36:40.449" v="8882" actId="790"/>
        <pc:sldMkLst>
          <pc:docMk/>
          <pc:sldMk cId="402779482" sldId="312"/>
        </pc:sldMkLst>
        <pc:spChg chg="mod">
          <ac:chgData name="Nicolas Chourot" userId="b45d9d06-ac5c-4c96-83d2-dbd329685689" providerId="ADAL" clId="{AD78F494-EB96-4A00-A9BC-7BD68CA59DF6}" dt="2022-08-03T14:36:40.449" v="8882" actId="790"/>
          <ac:spMkLst>
            <pc:docMk/>
            <pc:sldMk cId="402779482" sldId="312"/>
            <ac:spMk id="2" creationId="{4B39EE7A-7C73-3F81-8D37-3EDBC7D1B038}"/>
          </ac:spMkLst>
        </pc:spChg>
        <pc:spChg chg="del">
          <ac:chgData name="Nicolas Chourot" userId="b45d9d06-ac5c-4c96-83d2-dbd329685689" providerId="ADAL" clId="{AD78F494-EB96-4A00-A9BC-7BD68CA59DF6}" dt="2022-08-02T14:10:02.971" v="5085" actId="478"/>
          <ac:spMkLst>
            <pc:docMk/>
            <pc:sldMk cId="402779482" sldId="312"/>
            <ac:spMk id="3" creationId="{3DF94BA8-C65A-D6B6-177C-D097ED6C5D45}"/>
          </ac:spMkLst>
        </pc:spChg>
        <pc:spChg chg="add del mod">
          <ac:chgData name="Nicolas Chourot" userId="b45d9d06-ac5c-4c96-83d2-dbd329685689" providerId="ADAL" clId="{AD78F494-EB96-4A00-A9BC-7BD68CA59DF6}" dt="2022-08-02T14:10:19.119" v="5089"/>
          <ac:spMkLst>
            <pc:docMk/>
            <pc:sldMk cId="402779482" sldId="312"/>
            <ac:spMk id="7" creationId="{86A8510B-354C-2BF6-9B90-17B80C86A1A6}"/>
          </ac:spMkLst>
        </pc:spChg>
        <pc:spChg chg="add del mod">
          <ac:chgData name="Nicolas Chourot" userId="b45d9d06-ac5c-4c96-83d2-dbd329685689" providerId="ADAL" clId="{AD78F494-EB96-4A00-A9BC-7BD68CA59DF6}" dt="2022-08-02T14:10:19.119" v="5089"/>
          <ac:spMkLst>
            <pc:docMk/>
            <pc:sldMk cId="402779482" sldId="312"/>
            <ac:spMk id="10" creationId="{6074C0F4-73AB-9E50-2B11-1E48F3BEA3EB}"/>
          </ac:spMkLst>
        </pc:spChg>
        <pc:spChg chg="add mod topLvl">
          <ac:chgData name="Nicolas Chourot" userId="b45d9d06-ac5c-4c96-83d2-dbd329685689" providerId="ADAL" clId="{AD78F494-EB96-4A00-A9BC-7BD68CA59DF6}" dt="2022-08-02T14:12:23.871" v="5122" actId="1076"/>
          <ac:spMkLst>
            <pc:docMk/>
            <pc:sldMk cId="402779482" sldId="312"/>
            <ac:spMk id="15" creationId="{C7766CF5-409E-CBB0-EE32-9E86F4B06A0D}"/>
          </ac:spMkLst>
        </pc:spChg>
        <pc:spChg chg="add del mod">
          <ac:chgData name="Nicolas Chourot" userId="b45d9d06-ac5c-4c96-83d2-dbd329685689" providerId="ADAL" clId="{AD78F494-EB96-4A00-A9BC-7BD68CA59DF6}" dt="2022-08-02T14:11:04.244" v="5095" actId="478"/>
          <ac:spMkLst>
            <pc:docMk/>
            <pc:sldMk cId="402779482" sldId="312"/>
            <ac:spMk id="18" creationId="{CCC183AD-5D72-4E04-1BA9-340733D9B619}"/>
          </ac:spMkLst>
        </pc:spChg>
        <pc:grpChg chg="add mod">
          <ac:chgData name="Nicolas Chourot" userId="b45d9d06-ac5c-4c96-83d2-dbd329685689" providerId="ADAL" clId="{AD78F494-EB96-4A00-A9BC-7BD68CA59DF6}" dt="2022-08-02T14:10:18.360" v="5088" actId="164"/>
          <ac:grpSpMkLst>
            <pc:docMk/>
            <pc:sldMk cId="402779482" sldId="312"/>
            <ac:grpSpMk id="11" creationId="{60066353-9BC0-CE83-597E-824A57C4D74A}"/>
          </ac:grpSpMkLst>
        </pc:grpChg>
        <pc:grpChg chg="add del mod">
          <ac:chgData name="Nicolas Chourot" userId="b45d9d06-ac5c-4c96-83d2-dbd329685689" providerId="ADAL" clId="{AD78F494-EB96-4A00-A9BC-7BD68CA59DF6}" dt="2022-08-02T14:11:53.228" v="5115" actId="165"/>
          <ac:grpSpMkLst>
            <pc:docMk/>
            <pc:sldMk cId="402779482" sldId="312"/>
            <ac:grpSpMk id="19" creationId="{2FD0F3EA-DF99-0BC2-D151-95F4BBA1EA87}"/>
          </ac:grpSpMkLst>
        </pc:grpChg>
        <pc:picChg chg="add del mod">
          <ac:chgData name="Nicolas Chourot" userId="b45d9d06-ac5c-4c96-83d2-dbd329685689" providerId="ADAL" clId="{AD78F494-EB96-4A00-A9BC-7BD68CA59DF6}" dt="2022-08-02T14:10:19.119" v="5089"/>
          <ac:picMkLst>
            <pc:docMk/>
            <pc:sldMk cId="402779482" sldId="312"/>
            <ac:picMk id="4" creationId="{9E802057-A0D3-2770-4B17-3A278A1225C0}"/>
          </ac:picMkLst>
        </pc:picChg>
        <pc:picChg chg="add del mod">
          <ac:chgData name="Nicolas Chourot" userId="b45d9d06-ac5c-4c96-83d2-dbd329685689" providerId="ADAL" clId="{AD78F494-EB96-4A00-A9BC-7BD68CA59DF6}" dt="2022-08-02T14:10:19.119" v="5089"/>
          <ac:picMkLst>
            <pc:docMk/>
            <pc:sldMk cId="402779482" sldId="312"/>
            <ac:picMk id="5" creationId="{D9231387-5611-B794-7CCA-F98FD2891992}"/>
          </ac:picMkLst>
        </pc:picChg>
        <pc:picChg chg="add del mod">
          <ac:chgData name="Nicolas Chourot" userId="b45d9d06-ac5c-4c96-83d2-dbd329685689" providerId="ADAL" clId="{AD78F494-EB96-4A00-A9BC-7BD68CA59DF6}" dt="2022-08-02T14:10:19.119" v="5089"/>
          <ac:picMkLst>
            <pc:docMk/>
            <pc:sldMk cId="402779482" sldId="312"/>
            <ac:picMk id="6" creationId="{DE3F88F5-6D18-7124-3A0F-3C10AD735219}"/>
          </ac:picMkLst>
        </pc:picChg>
        <pc:picChg chg="add del mod">
          <ac:chgData name="Nicolas Chourot" userId="b45d9d06-ac5c-4c96-83d2-dbd329685689" providerId="ADAL" clId="{AD78F494-EB96-4A00-A9BC-7BD68CA59DF6}" dt="2022-08-02T14:10:19.119" v="5089"/>
          <ac:picMkLst>
            <pc:docMk/>
            <pc:sldMk cId="402779482" sldId="312"/>
            <ac:picMk id="8" creationId="{A9A72A6D-0BF0-EC94-3136-6E49234094BC}"/>
          </ac:picMkLst>
        </pc:picChg>
        <pc:picChg chg="add del mod">
          <ac:chgData name="Nicolas Chourot" userId="b45d9d06-ac5c-4c96-83d2-dbd329685689" providerId="ADAL" clId="{AD78F494-EB96-4A00-A9BC-7BD68CA59DF6}" dt="2022-08-02T14:10:19.119" v="5089"/>
          <ac:picMkLst>
            <pc:docMk/>
            <pc:sldMk cId="402779482" sldId="312"/>
            <ac:picMk id="9" creationId="{ED58B863-68FA-2CB5-189C-6773FA032E1A}"/>
          </ac:picMkLst>
        </pc:picChg>
        <pc:picChg chg="add mod topLvl">
          <ac:chgData name="Nicolas Chourot" userId="b45d9d06-ac5c-4c96-83d2-dbd329685689" providerId="ADAL" clId="{AD78F494-EB96-4A00-A9BC-7BD68CA59DF6}" dt="2022-08-02T14:13:02.987" v="5132" actId="1076"/>
          <ac:picMkLst>
            <pc:docMk/>
            <pc:sldMk cId="402779482" sldId="312"/>
            <ac:picMk id="12" creationId="{0BD15F49-7BA8-B99A-CADD-3CA7EFEC4275}"/>
          </ac:picMkLst>
        </pc:picChg>
        <pc:picChg chg="add mod topLvl">
          <ac:chgData name="Nicolas Chourot" userId="b45d9d06-ac5c-4c96-83d2-dbd329685689" providerId="ADAL" clId="{AD78F494-EB96-4A00-A9BC-7BD68CA59DF6}" dt="2022-08-02T14:13:05.099" v="5133" actId="1076"/>
          <ac:picMkLst>
            <pc:docMk/>
            <pc:sldMk cId="402779482" sldId="312"/>
            <ac:picMk id="13" creationId="{5053B518-5C2B-184D-8720-3145EA4C9068}"/>
          </ac:picMkLst>
        </pc:picChg>
        <pc:picChg chg="add mod topLvl">
          <ac:chgData name="Nicolas Chourot" userId="b45d9d06-ac5c-4c96-83d2-dbd329685689" providerId="ADAL" clId="{AD78F494-EB96-4A00-A9BC-7BD68CA59DF6}" dt="2022-08-02T14:13:02.987" v="5132" actId="1076"/>
          <ac:picMkLst>
            <pc:docMk/>
            <pc:sldMk cId="402779482" sldId="312"/>
            <ac:picMk id="14" creationId="{FB0692AD-E1FF-CCD4-8493-75ED6F807C62}"/>
          </ac:picMkLst>
        </pc:picChg>
        <pc:picChg chg="add mod topLvl">
          <ac:chgData name="Nicolas Chourot" userId="b45d9d06-ac5c-4c96-83d2-dbd329685689" providerId="ADAL" clId="{AD78F494-EB96-4A00-A9BC-7BD68CA59DF6}" dt="2022-08-02T14:12:58.877" v="5131" actId="1076"/>
          <ac:picMkLst>
            <pc:docMk/>
            <pc:sldMk cId="402779482" sldId="312"/>
            <ac:picMk id="16" creationId="{56BA2500-DE5C-0E27-7B15-B7F0849E2324}"/>
          </ac:picMkLst>
        </pc:picChg>
        <pc:picChg chg="add mod topLvl">
          <ac:chgData name="Nicolas Chourot" userId="b45d9d06-ac5c-4c96-83d2-dbd329685689" providerId="ADAL" clId="{AD78F494-EB96-4A00-A9BC-7BD68CA59DF6}" dt="2022-08-02T14:12:57.429" v="5130" actId="1076"/>
          <ac:picMkLst>
            <pc:docMk/>
            <pc:sldMk cId="402779482" sldId="312"/>
            <ac:picMk id="17" creationId="{566F4057-6C99-6754-296A-53ACE40613A4}"/>
          </ac:picMkLst>
        </pc:picChg>
      </pc:sldChg>
      <pc:sldChg chg="addSp delSp modSp new mod">
        <pc:chgData name="Nicolas Chourot" userId="b45d9d06-ac5c-4c96-83d2-dbd329685689" providerId="ADAL" clId="{AD78F494-EB96-4A00-A9BC-7BD68CA59DF6}" dt="2022-08-02T16:43:50.781" v="6887" actId="1035"/>
        <pc:sldMkLst>
          <pc:docMk/>
          <pc:sldMk cId="1214227882" sldId="313"/>
        </pc:sldMkLst>
        <pc:spChg chg="mod">
          <ac:chgData name="Nicolas Chourot" userId="b45d9d06-ac5c-4c96-83d2-dbd329685689" providerId="ADAL" clId="{AD78F494-EB96-4A00-A9BC-7BD68CA59DF6}" dt="2022-08-02T15:14:16.592" v="5501" actId="20577"/>
          <ac:spMkLst>
            <pc:docMk/>
            <pc:sldMk cId="1214227882" sldId="313"/>
            <ac:spMk id="2" creationId="{AE3B5E55-852E-90ED-ED7A-DACEC6D33A3B}"/>
          </ac:spMkLst>
        </pc:spChg>
        <pc:spChg chg="del">
          <ac:chgData name="Nicolas Chourot" userId="b45d9d06-ac5c-4c96-83d2-dbd329685689" providerId="ADAL" clId="{AD78F494-EB96-4A00-A9BC-7BD68CA59DF6}" dt="2022-08-02T15:14:23.382" v="5502" actId="478"/>
          <ac:spMkLst>
            <pc:docMk/>
            <pc:sldMk cId="1214227882" sldId="313"/>
            <ac:spMk id="3" creationId="{CADAE3B3-B470-A1E1-D6DE-412775F861E8}"/>
          </ac:spMkLst>
        </pc:spChg>
        <pc:spChg chg="add mod">
          <ac:chgData name="Nicolas Chourot" userId="b45d9d06-ac5c-4c96-83d2-dbd329685689" providerId="ADAL" clId="{AD78F494-EB96-4A00-A9BC-7BD68CA59DF6}" dt="2022-08-02T15:44:04.929" v="6321" actId="1076"/>
          <ac:spMkLst>
            <pc:docMk/>
            <pc:sldMk cId="1214227882" sldId="313"/>
            <ac:spMk id="5" creationId="{B9B2B9B8-3780-C108-4505-151AB1DAFABA}"/>
          </ac:spMkLst>
        </pc:spChg>
        <pc:spChg chg="add mod">
          <ac:chgData name="Nicolas Chourot" userId="b45d9d06-ac5c-4c96-83d2-dbd329685689" providerId="ADAL" clId="{AD78F494-EB96-4A00-A9BC-7BD68CA59DF6}" dt="2022-08-02T15:33:22.316" v="6200" actId="1076"/>
          <ac:spMkLst>
            <pc:docMk/>
            <pc:sldMk cId="1214227882" sldId="313"/>
            <ac:spMk id="6" creationId="{D89EDD4F-DB49-27E4-BDF1-40BA7A8AE482}"/>
          </ac:spMkLst>
        </pc:spChg>
        <pc:spChg chg="add mod">
          <ac:chgData name="Nicolas Chourot" userId="b45d9d06-ac5c-4c96-83d2-dbd329685689" providerId="ADAL" clId="{AD78F494-EB96-4A00-A9BC-7BD68CA59DF6}" dt="2022-08-02T16:40:37.859" v="6755" actId="1035"/>
          <ac:spMkLst>
            <pc:docMk/>
            <pc:sldMk cId="1214227882" sldId="313"/>
            <ac:spMk id="11" creationId="{CB2EDB93-11CF-4B64-9564-D20D0052E940}"/>
          </ac:spMkLst>
        </pc:spChg>
        <pc:spChg chg="add mod">
          <ac:chgData name="Nicolas Chourot" userId="b45d9d06-ac5c-4c96-83d2-dbd329685689" providerId="ADAL" clId="{AD78F494-EB96-4A00-A9BC-7BD68CA59DF6}" dt="2022-08-02T16:40:37.859" v="6755" actId="1035"/>
          <ac:spMkLst>
            <pc:docMk/>
            <pc:sldMk cId="1214227882" sldId="313"/>
            <ac:spMk id="13" creationId="{1899FAD2-5494-6444-4E13-AD4C07E26019}"/>
          </ac:spMkLst>
        </pc:spChg>
        <pc:spChg chg="add mod">
          <ac:chgData name="Nicolas Chourot" userId="b45d9d06-ac5c-4c96-83d2-dbd329685689" providerId="ADAL" clId="{AD78F494-EB96-4A00-A9BC-7BD68CA59DF6}" dt="2022-08-02T16:43:37.843" v="6885" actId="207"/>
          <ac:spMkLst>
            <pc:docMk/>
            <pc:sldMk cId="1214227882" sldId="313"/>
            <ac:spMk id="14" creationId="{A08409D3-7364-18A0-5C49-26884C5C8662}"/>
          </ac:spMkLst>
        </pc:spChg>
        <pc:spChg chg="add mod">
          <ac:chgData name="Nicolas Chourot" userId="b45d9d06-ac5c-4c96-83d2-dbd329685689" providerId="ADAL" clId="{AD78F494-EB96-4A00-A9BC-7BD68CA59DF6}" dt="2022-08-02T15:44:04.929" v="6321" actId="1076"/>
          <ac:spMkLst>
            <pc:docMk/>
            <pc:sldMk cId="1214227882" sldId="313"/>
            <ac:spMk id="16" creationId="{29454B2D-3BB2-8D2D-852A-B59DFAF6BB4F}"/>
          </ac:spMkLst>
        </pc:spChg>
        <pc:spChg chg="add del mod">
          <ac:chgData name="Nicolas Chourot" userId="b45d9d06-ac5c-4c96-83d2-dbd329685689" providerId="ADAL" clId="{AD78F494-EB96-4A00-A9BC-7BD68CA59DF6}" dt="2022-08-02T15:43:34.057" v="6315" actId="478"/>
          <ac:spMkLst>
            <pc:docMk/>
            <pc:sldMk cId="1214227882" sldId="313"/>
            <ac:spMk id="18" creationId="{94DBD367-25EC-7DA3-E9F6-F82D41C36DEB}"/>
          </ac:spMkLst>
        </pc:spChg>
        <pc:spChg chg="add mod">
          <ac:chgData name="Nicolas Chourot" userId="b45d9d06-ac5c-4c96-83d2-dbd329685689" providerId="ADAL" clId="{AD78F494-EB96-4A00-A9BC-7BD68CA59DF6}" dt="2022-08-02T15:44:04.929" v="6321" actId="1076"/>
          <ac:spMkLst>
            <pc:docMk/>
            <pc:sldMk cId="1214227882" sldId="313"/>
            <ac:spMk id="20" creationId="{87B1D2FD-7608-9BB5-1F46-D91323655F88}"/>
          </ac:spMkLst>
        </pc:spChg>
        <pc:spChg chg="add mod">
          <ac:chgData name="Nicolas Chourot" userId="b45d9d06-ac5c-4c96-83d2-dbd329685689" providerId="ADAL" clId="{AD78F494-EB96-4A00-A9BC-7BD68CA59DF6}" dt="2022-08-02T16:43:50.781" v="6887" actId="1035"/>
          <ac:spMkLst>
            <pc:docMk/>
            <pc:sldMk cId="1214227882" sldId="313"/>
            <ac:spMk id="21" creationId="{2070036E-38BE-A20E-0FB1-9919D05CA64C}"/>
          </ac:spMkLst>
        </pc:spChg>
        <pc:spChg chg="add mod">
          <ac:chgData name="Nicolas Chourot" userId="b45d9d06-ac5c-4c96-83d2-dbd329685689" providerId="ADAL" clId="{AD78F494-EB96-4A00-A9BC-7BD68CA59DF6}" dt="2022-08-02T16:43:37.843" v="6885" actId="207"/>
          <ac:spMkLst>
            <pc:docMk/>
            <pc:sldMk cId="1214227882" sldId="313"/>
            <ac:spMk id="22" creationId="{00C2EC65-F190-76CB-855A-6BFB0DE0B075}"/>
          </ac:spMkLst>
        </pc:spChg>
        <pc:graphicFrameChg chg="add mod modGraphic">
          <ac:chgData name="Nicolas Chourot" userId="b45d9d06-ac5c-4c96-83d2-dbd329685689" providerId="ADAL" clId="{AD78F494-EB96-4A00-A9BC-7BD68CA59DF6}" dt="2022-08-02T16:43:41.245" v="6886" actId="207"/>
          <ac:graphicFrameMkLst>
            <pc:docMk/>
            <pc:sldMk cId="1214227882" sldId="313"/>
            <ac:graphicFrameMk id="7" creationId="{3813B29E-5181-F457-2BC5-B818F434320F}"/>
          </ac:graphicFrameMkLst>
        </pc:graphicFrameChg>
        <pc:graphicFrameChg chg="add del mod">
          <ac:chgData name="Nicolas Chourot" userId="b45d9d06-ac5c-4c96-83d2-dbd329685689" providerId="ADAL" clId="{AD78F494-EB96-4A00-A9BC-7BD68CA59DF6}" dt="2022-08-02T15:18:07.414" v="5658" actId="478"/>
          <ac:graphicFrameMkLst>
            <pc:docMk/>
            <pc:sldMk cId="1214227882" sldId="313"/>
            <ac:graphicFrameMk id="8" creationId="{1F7BB2A0-E900-3C75-6CC8-D590571909C2}"/>
          </ac:graphicFrameMkLst>
        </pc:graphicFrameChg>
        <pc:graphicFrameChg chg="add mod modGraphic">
          <ac:chgData name="Nicolas Chourot" userId="b45d9d06-ac5c-4c96-83d2-dbd329685689" providerId="ADAL" clId="{AD78F494-EB96-4A00-A9BC-7BD68CA59DF6}" dt="2022-08-02T16:40:37.859" v="6755" actId="1035"/>
          <ac:graphicFrameMkLst>
            <pc:docMk/>
            <pc:sldMk cId="1214227882" sldId="313"/>
            <ac:graphicFrameMk id="9" creationId="{B31F374C-3788-3B2F-4833-D98E421E66E5}"/>
          </ac:graphicFrameMkLst>
        </pc:graphicFrameChg>
      </pc:sldChg>
      <pc:sldChg chg="addSp delSp modSp new mod">
        <pc:chgData name="Nicolas Chourot" userId="b45d9d06-ac5c-4c96-83d2-dbd329685689" providerId="ADAL" clId="{AD78F494-EB96-4A00-A9BC-7BD68CA59DF6}" dt="2022-08-02T16:01:09.915" v="6568" actId="20577"/>
        <pc:sldMkLst>
          <pc:docMk/>
          <pc:sldMk cId="2240692030" sldId="314"/>
        </pc:sldMkLst>
        <pc:spChg chg="del">
          <ac:chgData name="Nicolas Chourot" userId="b45d9d06-ac5c-4c96-83d2-dbd329685689" providerId="ADAL" clId="{AD78F494-EB96-4A00-A9BC-7BD68CA59DF6}" dt="2022-08-02T15:59:41.602" v="6544" actId="478"/>
          <ac:spMkLst>
            <pc:docMk/>
            <pc:sldMk cId="2240692030" sldId="314"/>
            <ac:spMk id="2" creationId="{A97CF4F6-B6EF-2FF9-86E3-3133B1B1B89C}"/>
          </ac:spMkLst>
        </pc:spChg>
        <pc:spChg chg="del">
          <ac:chgData name="Nicolas Chourot" userId="b45d9d06-ac5c-4c96-83d2-dbd329685689" providerId="ADAL" clId="{AD78F494-EB96-4A00-A9BC-7BD68CA59DF6}" dt="2022-08-02T15:59:41.602" v="6544" actId="478"/>
          <ac:spMkLst>
            <pc:docMk/>
            <pc:sldMk cId="2240692030" sldId="314"/>
            <ac:spMk id="3" creationId="{2264BB2A-0432-301C-7952-F7BCC308880E}"/>
          </ac:spMkLst>
        </pc:spChg>
        <pc:spChg chg="add mod">
          <ac:chgData name="Nicolas Chourot" userId="b45d9d06-ac5c-4c96-83d2-dbd329685689" providerId="ADAL" clId="{AD78F494-EB96-4A00-A9BC-7BD68CA59DF6}" dt="2022-08-02T16:00:33.738" v="6552" actId="14100"/>
          <ac:spMkLst>
            <pc:docMk/>
            <pc:sldMk cId="2240692030" sldId="314"/>
            <ac:spMk id="4" creationId="{36F2E582-C9C7-AE48-F03A-2E07DDD5520B}"/>
          </ac:spMkLst>
        </pc:spChg>
        <pc:spChg chg="add mod">
          <ac:chgData name="Nicolas Chourot" userId="b45d9d06-ac5c-4c96-83d2-dbd329685689" providerId="ADAL" clId="{AD78F494-EB96-4A00-A9BC-7BD68CA59DF6}" dt="2022-08-02T16:00:59.386" v="6560" actId="20577"/>
          <ac:spMkLst>
            <pc:docMk/>
            <pc:sldMk cId="2240692030" sldId="314"/>
            <ac:spMk id="5" creationId="{2F79A644-357F-9DC0-98CF-D6366A63B668}"/>
          </ac:spMkLst>
        </pc:spChg>
        <pc:spChg chg="add mod">
          <ac:chgData name="Nicolas Chourot" userId="b45d9d06-ac5c-4c96-83d2-dbd329685689" providerId="ADAL" clId="{AD78F494-EB96-4A00-A9BC-7BD68CA59DF6}" dt="2022-08-02T16:01:09.915" v="6568" actId="20577"/>
          <ac:spMkLst>
            <pc:docMk/>
            <pc:sldMk cId="2240692030" sldId="314"/>
            <ac:spMk id="6" creationId="{599516D4-E7A5-658E-B30D-DA58498E1A56}"/>
          </ac:spMkLst>
        </pc:spChg>
      </pc:sldChg>
      <pc:sldChg chg="addSp delSp modSp new mod">
        <pc:chgData name="Nicolas Chourot" userId="b45d9d06-ac5c-4c96-83d2-dbd329685689" providerId="ADAL" clId="{AD78F494-EB96-4A00-A9BC-7BD68CA59DF6}" dt="2022-08-03T11:27:27.450" v="7861" actId="1036"/>
        <pc:sldMkLst>
          <pc:docMk/>
          <pc:sldMk cId="2762211118" sldId="315"/>
        </pc:sldMkLst>
        <pc:spChg chg="mod">
          <ac:chgData name="Nicolas Chourot" userId="b45d9d06-ac5c-4c96-83d2-dbd329685689" providerId="ADAL" clId="{AD78F494-EB96-4A00-A9BC-7BD68CA59DF6}" dt="2022-08-02T16:37:29.360" v="6741"/>
          <ac:spMkLst>
            <pc:docMk/>
            <pc:sldMk cId="2762211118" sldId="315"/>
            <ac:spMk id="2" creationId="{D6DDA7A6-B256-4F7E-77B8-D00E95910053}"/>
          </ac:spMkLst>
        </pc:spChg>
        <pc:spChg chg="del mod">
          <ac:chgData name="Nicolas Chourot" userId="b45d9d06-ac5c-4c96-83d2-dbd329685689" providerId="ADAL" clId="{AD78F494-EB96-4A00-A9BC-7BD68CA59DF6}" dt="2022-08-02T20:43:05.502" v="7566" actId="478"/>
          <ac:spMkLst>
            <pc:docMk/>
            <pc:sldMk cId="2762211118" sldId="315"/>
            <ac:spMk id="3" creationId="{1300028F-6314-49CB-4F6E-66BA430BA008}"/>
          </ac:spMkLst>
        </pc:spChg>
        <pc:spChg chg="add del mod">
          <ac:chgData name="Nicolas Chourot" userId="b45d9d06-ac5c-4c96-83d2-dbd329685689" providerId="ADAL" clId="{AD78F494-EB96-4A00-A9BC-7BD68CA59DF6}" dt="2022-08-02T16:40:01.179" v="6751" actId="21"/>
          <ac:spMkLst>
            <pc:docMk/>
            <pc:sldMk cId="2762211118" sldId="315"/>
            <ac:spMk id="5" creationId="{69238964-A52D-A8C3-E3F3-9BDF56800801}"/>
          </ac:spMkLst>
        </pc:spChg>
        <pc:spChg chg="add mod">
          <ac:chgData name="Nicolas Chourot" userId="b45d9d06-ac5c-4c96-83d2-dbd329685689" providerId="ADAL" clId="{AD78F494-EB96-4A00-A9BC-7BD68CA59DF6}" dt="2022-08-02T16:48:40.741" v="6892" actId="14100"/>
          <ac:spMkLst>
            <pc:docMk/>
            <pc:sldMk cId="2762211118" sldId="315"/>
            <ac:spMk id="7" creationId="{E4BA72DD-CD82-E297-AD8C-623C19341AB9}"/>
          </ac:spMkLst>
        </pc:spChg>
        <pc:spChg chg="add mod">
          <ac:chgData name="Nicolas Chourot" userId="b45d9d06-ac5c-4c96-83d2-dbd329685689" providerId="ADAL" clId="{AD78F494-EB96-4A00-A9BC-7BD68CA59DF6}" dt="2022-08-02T20:43:30.087" v="7574" actId="14100"/>
          <ac:spMkLst>
            <pc:docMk/>
            <pc:sldMk cId="2762211118" sldId="315"/>
            <ac:spMk id="8" creationId="{2979FEB3-47A0-6EE8-2054-7095EA033580}"/>
          </ac:spMkLst>
        </pc:spChg>
        <pc:spChg chg="add del mod">
          <ac:chgData name="Nicolas Chourot" userId="b45d9d06-ac5c-4c96-83d2-dbd329685689" providerId="ADAL" clId="{AD78F494-EB96-4A00-A9BC-7BD68CA59DF6}" dt="2022-08-02T20:43:08.606" v="7567" actId="478"/>
          <ac:spMkLst>
            <pc:docMk/>
            <pc:sldMk cId="2762211118" sldId="315"/>
            <ac:spMk id="10" creationId="{EEB65AA9-938E-15FA-4C68-4D85B964CE80}"/>
          </ac:spMkLst>
        </pc:spChg>
        <pc:spChg chg="add mod">
          <ac:chgData name="Nicolas Chourot" userId="b45d9d06-ac5c-4c96-83d2-dbd329685689" providerId="ADAL" clId="{AD78F494-EB96-4A00-A9BC-7BD68CA59DF6}" dt="2022-08-02T21:50:09.125" v="7805" actId="1076"/>
          <ac:spMkLst>
            <pc:docMk/>
            <pc:sldMk cId="2762211118" sldId="315"/>
            <ac:spMk id="11" creationId="{76AC664C-5C1A-8462-F55C-CA95BCA5A5A3}"/>
          </ac:spMkLst>
        </pc:spChg>
        <pc:spChg chg="add mod">
          <ac:chgData name="Nicolas Chourot" userId="b45d9d06-ac5c-4c96-83d2-dbd329685689" providerId="ADAL" clId="{AD78F494-EB96-4A00-A9BC-7BD68CA59DF6}" dt="2022-08-03T11:00:28.742" v="7841" actId="20577"/>
          <ac:spMkLst>
            <pc:docMk/>
            <pc:sldMk cId="2762211118" sldId="315"/>
            <ac:spMk id="12" creationId="{BA9F17E7-2B17-93FF-FF4A-749912A5FB7D}"/>
          </ac:spMkLst>
        </pc:spChg>
        <pc:spChg chg="add mod">
          <ac:chgData name="Nicolas Chourot" userId="b45d9d06-ac5c-4c96-83d2-dbd329685689" providerId="ADAL" clId="{AD78F494-EB96-4A00-A9BC-7BD68CA59DF6}" dt="2022-08-03T11:27:27.450" v="7861" actId="1036"/>
          <ac:spMkLst>
            <pc:docMk/>
            <pc:sldMk cId="2762211118" sldId="315"/>
            <ac:spMk id="14" creationId="{B4EDFB75-2933-09CC-8ADE-33F7C2B3EAB4}"/>
          </ac:spMkLst>
        </pc:spChg>
        <pc:spChg chg="add mod">
          <ac:chgData name="Nicolas Chourot" userId="b45d9d06-ac5c-4c96-83d2-dbd329685689" providerId="ADAL" clId="{AD78F494-EB96-4A00-A9BC-7BD68CA59DF6}" dt="2022-08-03T11:27:18.105" v="7858" actId="1036"/>
          <ac:spMkLst>
            <pc:docMk/>
            <pc:sldMk cId="2762211118" sldId="315"/>
            <ac:spMk id="16" creationId="{44E5C92B-7C0C-04C1-7360-2E469B108723}"/>
          </ac:spMkLst>
        </pc:spChg>
      </pc:sldChg>
      <pc:sldChg chg="addSp delSp modSp new mod">
        <pc:chgData name="Nicolas Chourot" userId="b45d9d06-ac5c-4c96-83d2-dbd329685689" providerId="ADAL" clId="{AD78F494-EB96-4A00-A9BC-7BD68CA59DF6}" dt="2022-08-02T22:00:31.495" v="7833" actId="14100"/>
        <pc:sldMkLst>
          <pc:docMk/>
          <pc:sldMk cId="42589233" sldId="316"/>
        </pc:sldMkLst>
        <pc:spChg chg="mod">
          <ac:chgData name="Nicolas Chourot" userId="b45d9d06-ac5c-4c96-83d2-dbd329685689" providerId="ADAL" clId="{AD78F494-EB96-4A00-A9BC-7BD68CA59DF6}" dt="2022-08-02T20:58:50.381" v="7667" actId="20577"/>
          <ac:spMkLst>
            <pc:docMk/>
            <pc:sldMk cId="42589233" sldId="316"/>
            <ac:spMk id="2" creationId="{50808350-13EA-29CC-9834-64770D5E3EA1}"/>
          </ac:spMkLst>
        </pc:spChg>
        <pc:spChg chg="del">
          <ac:chgData name="Nicolas Chourot" userId="b45d9d06-ac5c-4c96-83d2-dbd329685689" providerId="ADAL" clId="{AD78F494-EB96-4A00-A9BC-7BD68CA59DF6}" dt="2022-08-02T20:50:30.911" v="7576" actId="478"/>
          <ac:spMkLst>
            <pc:docMk/>
            <pc:sldMk cId="42589233" sldId="316"/>
            <ac:spMk id="3" creationId="{543968C6-730A-4E0A-CACA-C1601FEE3658}"/>
          </ac:spMkLst>
        </pc:spChg>
        <pc:spChg chg="add mod">
          <ac:chgData name="Nicolas Chourot" userId="b45d9d06-ac5c-4c96-83d2-dbd329685689" providerId="ADAL" clId="{AD78F494-EB96-4A00-A9BC-7BD68CA59DF6}" dt="2022-08-02T22:00:31.495" v="7833" actId="14100"/>
          <ac:spMkLst>
            <pc:docMk/>
            <pc:sldMk cId="42589233" sldId="316"/>
            <ac:spMk id="5" creationId="{E5FF1781-B960-9BD2-6C3D-8FD308ABC22B}"/>
          </ac:spMkLst>
        </pc:spChg>
        <pc:spChg chg="add mod">
          <ac:chgData name="Nicolas Chourot" userId="b45d9d06-ac5c-4c96-83d2-dbd329685689" providerId="ADAL" clId="{AD78F494-EB96-4A00-A9BC-7BD68CA59DF6}" dt="2022-08-02T22:00:31.495" v="7833" actId="14100"/>
          <ac:spMkLst>
            <pc:docMk/>
            <pc:sldMk cId="42589233" sldId="316"/>
            <ac:spMk id="7" creationId="{372B7940-2D38-E0BE-7D79-133268BC87B6}"/>
          </ac:spMkLst>
        </pc:spChg>
        <pc:spChg chg="add mod">
          <ac:chgData name="Nicolas Chourot" userId="b45d9d06-ac5c-4c96-83d2-dbd329685689" providerId="ADAL" clId="{AD78F494-EB96-4A00-A9BC-7BD68CA59DF6}" dt="2022-08-02T21:54:40.160" v="7832" actId="1035"/>
          <ac:spMkLst>
            <pc:docMk/>
            <pc:sldMk cId="42589233" sldId="316"/>
            <ac:spMk id="12" creationId="{C27DBEDB-879A-C987-3576-26572E684236}"/>
          </ac:spMkLst>
        </pc:spChg>
        <pc:spChg chg="add mod">
          <ac:chgData name="Nicolas Chourot" userId="b45d9d06-ac5c-4c96-83d2-dbd329685689" providerId="ADAL" clId="{AD78F494-EB96-4A00-A9BC-7BD68CA59DF6}" dt="2022-08-02T21:54:40.160" v="7832" actId="1035"/>
          <ac:spMkLst>
            <pc:docMk/>
            <pc:sldMk cId="42589233" sldId="316"/>
            <ac:spMk id="13" creationId="{5C9990C6-136A-CC2C-B7EF-F22CD67EAD70}"/>
          </ac:spMkLst>
        </pc:spChg>
        <pc:picChg chg="add mod modCrop">
          <ac:chgData name="Nicolas Chourot" userId="b45d9d06-ac5c-4c96-83d2-dbd329685689" providerId="ADAL" clId="{AD78F494-EB96-4A00-A9BC-7BD68CA59DF6}" dt="2022-08-02T21:34:06.626" v="7763" actId="732"/>
          <ac:picMkLst>
            <pc:docMk/>
            <pc:sldMk cId="42589233" sldId="316"/>
            <ac:picMk id="9" creationId="{50366DD1-5849-E792-39D8-B22B256DA3A6}"/>
          </ac:picMkLst>
        </pc:picChg>
        <pc:picChg chg="add mod modCrop">
          <ac:chgData name="Nicolas Chourot" userId="b45d9d06-ac5c-4c96-83d2-dbd329685689" providerId="ADAL" clId="{AD78F494-EB96-4A00-A9BC-7BD68CA59DF6}" dt="2022-08-02T21:29:59.039" v="7762" actId="1035"/>
          <ac:picMkLst>
            <pc:docMk/>
            <pc:sldMk cId="42589233" sldId="316"/>
            <ac:picMk id="11" creationId="{CFC82BB0-4D51-D6E2-0600-C743730CBB57}"/>
          </ac:picMkLst>
        </pc:picChg>
      </pc:sldChg>
      <pc:sldChg chg="addSp delSp modSp new mod">
        <pc:chgData name="Nicolas Chourot" userId="b45d9d06-ac5c-4c96-83d2-dbd329685689" providerId="ADAL" clId="{AD78F494-EB96-4A00-A9BC-7BD68CA59DF6}" dt="2022-08-03T12:41:39.945" v="8536" actId="1076"/>
        <pc:sldMkLst>
          <pc:docMk/>
          <pc:sldMk cId="3254556877" sldId="317"/>
        </pc:sldMkLst>
        <pc:spChg chg="mod">
          <ac:chgData name="Nicolas Chourot" userId="b45d9d06-ac5c-4c96-83d2-dbd329685689" providerId="ADAL" clId="{AD78F494-EB96-4A00-A9BC-7BD68CA59DF6}" dt="2022-08-03T11:39:56.843" v="7899" actId="20577"/>
          <ac:spMkLst>
            <pc:docMk/>
            <pc:sldMk cId="3254556877" sldId="317"/>
            <ac:spMk id="2" creationId="{FABD85AF-13F0-91F2-2C41-7C0042A302D3}"/>
          </ac:spMkLst>
        </pc:spChg>
        <pc:spChg chg="del">
          <ac:chgData name="Nicolas Chourot" userId="b45d9d06-ac5c-4c96-83d2-dbd329685689" providerId="ADAL" clId="{AD78F494-EB96-4A00-A9BC-7BD68CA59DF6}" dt="2022-08-03T11:40:10.132" v="7900"/>
          <ac:spMkLst>
            <pc:docMk/>
            <pc:sldMk cId="3254556877" sldId="317"/>
            <ac:spMk id="3" creationId="{1623D459-40DC-8F3A-5E45-BC64E33AD974}"/>
          </ac:spMkLst>
        </pc:spChg>
        <pc:spChg chg="add del mod">
          <ac:chgData name="Nicolas Chourot" userId="b45d9d06-ac5c-4c96-83d2-dbd329685689" providerId="ADAL" clId="{AD78F494-EB96-4A00-A9BC-7BD68CA59DF6}" dt="2022-08-03T11:47:33.471" v="7911"/>
          <ac:spMkLst>
            <pc:docMk/>
            <pc:sldMk cId="3254556877" sldId="317"/>
            <ac:spMk id="6" creationId="{704C7409-0D93-5AF3-335F-DB992F27E93D}"/>
          </ac:spMkLst>
        </pc:spChg>
        <pc:spChg chg="add del">
          <ac:chgData name="Nicolas Chourot" userId="b45d9d06-ac5c-4c96-83d2-dbd329685689" providerId="ADAL" clId="{AD78F494-EB96-4A00-A9BC-7BD68CA59DF6}" dt="2022-08-03T11:49:33.618" v="7918" actId="478"/>
          <ac:spMkLst>
            <pc:docMk/>
            <pc:sldMk cId="3254556877" sldId="317"/>
            <ac:spMk id="7" creationId="{49BF4E68-C22B-174C-345C-8C94792E9E94}"/>
          </ac:spMkLst>
        </pc:spChg>
        <pc:spChg chg="add del mod">
          <ac:chgData name="Nicolas Chourot" userId="b45d9d06-ac5c-4c96-83d2-dbd329685689" providerId="ADAL" clId="{AD78F494-EB96-4A00-A9BC-7BD68CA59DF6}" dt="2022-08-03T11:49:38.241" v="7920" actId="478"/>
          <ac:spMkLst>
            <pc:docMk/>
            <pc:sldMk cId="3254556877" sldId="317"/>
            <ac:spMk id="8" creationId="{6E3A4BA1-F1F5-4918-FB95-691E3F0ED923}"/>
          </ac:spMkLst>
        </pc:spChg>
        <pc:spChg chg="add del mod">
          <ac:chgData name="Nicolas Chourot" userId="b45d9d06-ac5c-4c96-83d2-dbd329685689" providerId="ADAL" clId="{AD78F494-EB96-4A00-A9BC-7BD68CA59DF6}" dt="2022-08-03T11:49:49.150" v="7922"/>
          <ac:spMkLst>
            <pc:docMk/>
            <pc:sldMk cId="3254556877" sldId="317"/>
            <ac:spMk id="9" creationId="{907B50F7-85DC-3A03-BD35-623078CCD149}"/>
          </ac:spMkLst>
        </pc:spChg>
        <pc:spChg chg="add mod">
          <ac:chgData name="Nicolas Chourot" userId="b45d9d06-ac5c-4c96-83d2-dbd329685689" providerId="ADAL" clId="{AD78F494-EB96-4A00-A9BC-7BD68CA59DF6}" dt="2022-08-03T11:56:56.250" v="7974" actId="164"/>
          <ac:spMkLst>
            <pc:docMk/>
            <pc:sldMk cId="3254556877" sldId="317"/>
            <ac:spMk id="13" creationId="{AC3F021F-AEED-9B88-B7A9-1B0E2FB1D5FA}"/>
          </ac:spMkLst>
        </pc:spChg>
        <pc:spChg chg="add mod">
          <ac:chgData name="Nicolas Chourot" userId="b45d9d06-ac5c-4c96-83d2-dbd329685689" providerId="ADAL" clId="{AD78F494-EB96-4A00-A9BC-7BD68CA59DF6}" dt="2022-08-03T11:55:24.298" v="7938" actId="14100"/>
          <ac:spMkLst>
            <pc:docMk/>
            <pc:sldMk cId="3254556877" sldId="317"/>
            <ac:spMk id="15" creationId="{F63E02D3-2CC7-C281-3C53-6B31145379E0}"/>
          </ac:spMkLst>
        </pc:spChg>
        <pc:spChg chg="add mod">
          <ac:chgData name="Nicolas Chourot" userId="b45d9d06-ac5c-4c96-83d2-dbd329685689" providerId="ADAL" clId="{AD78F494-EB96-4A00-A9BC-7BD68CA59DF6}" dt="2022-08-03T12:39:34.020" v="8526" actId="20577"/>
          <ac:spMkLst>
            <pc:docMk/>
            <pc:sldMk cId="3254556877" sldId="317"/>
            <ac:spMk id="17" creationId="{9D3C5921-DF32-10EA-537B-13316D0321FA}"/>
          </ac:spMkLst>
        </pc:spChg>
        <pc:spChg chg="add mod">
          <ac:chgData name="Nicolas Chourot" userId="b45d9d06-ac5c-4c96-83d2-dbd329685689" providerId="ADAL" clId="{AD78F494-EB96-4A00-A9BC-7BD68CA59DF6}" dt="2022-08-03T12:00:12.954" v="7985" actId="1076"/>
          <ac:spMkLst>
            <pc:docMk/>
            <pc:sldMk cId="3254556877" sldId="317"/>
            <ac:spMk id="21" creationId="{CBF91903-2499-1B2D-C444-338549CB94CD}"/>
          </ac:spMkLst>
        </pc:spChg>
        <pc:spChg chg="add del">
          <ac:chgData name="Nicolas Chourot" userId="b45d9d06-ac5c-4c96-83d2-dbd329685689" providerId="ADAL" clId="{AD78F494-EB96-4A00-A9BC-7BD68CA59DF6}" dt="2022-08-03T12:40:22.269" v="8528" actId="478"/>
          <ac:spMkLst>
            <pc:docMk/>
            <pc:sldMk cId="3254556877" sldId="317"/>
            <ac:spMk id="24" creationId="{C0358456-1C9D-85BE-EC3A-E38B04BDD07D}"/>
          </ac:spMkLst>
        </pc:spChg>
        <pc:spChg chg="add del mod">
          <ac:chgData name="Nicolas Chourot" userId="b45d9d06-ac5c-4c96-83d2-dbd329685689" providerId="ADAL" clId="{AD78F494-EB96-4A00-A9BC-7BD68CA59DF6}" dt="2022-08-03T12:41:29.479" v="8534" actId="478"/>
          <ac:spMkLst>
            <pc:docMk/>
            <pc:sldMk cId="3254556877" sldId="317"/>
            <ac:spMk id="26" creationId="{7EEE4965-AA0A-8921-BBDA-195E434ABAA2}"/>
          </ac:spMkLst>
        </pc:spChg>
        <pc:grpChg chg="add mod">
          <ac:chgData name="Nicolas Chourot" userId="b45d9d06-ac5c-4c96-83d2-dbd329685689" providerId="ADAL" clId="{AD78F494-EB96-4A00-A9BC-7BD68CA59DF6}" dt="2022-08-03T11:56:56.250" v="7974" actId="164"/>
          <ac:grpSpMkLst>
            <pc:docMk/>
            <pc:sldMk cId="3254556877" sldId="317"/>
            <ac:grpSpMk id="14" creationId="{B8759A9E-2AC6-B687-D724-95B5848791B9}"/>
          </ac:grpSpMkLst>
        </pc:grpChg>
        <pc:picChg chg="add mod">
          <ac:chgData name="Nicolas Chourot" userId="b45d9d06-ac5c-4c96-83d2-dbd329685689" providerId="ADAL" clId="{AD78F494-EB96-4A00-A9BC-7BD68CA59DF6}" dt="2022-08-03T11:44:34.478" v="7908" actId="1076"/>
          <ac:picMkLst>
            <pc:docMk/>
            <pc:sldMk cId="3254556877" sldId="317"/>
            <ac:picMk id="5" creationId="{8D9BD703-6438-B4AE-F128-D2C66F816AE5}"/>
          </ac:picMkLst>
        </pc:picChg>
        <pc:picChg chg="add mod">
          <ac:chgData name="Nicolas Chourot" userId="b45d9d06-ac5c-4c96-83d2-dbd329685689" providerId="ADAL" clId="{AD78F494-EB96-4A00-A9BC-7BD68CA59DF6}" dt="2022-08-03T11:50:12.903" v="7925"/>
          <ac:picMkLst>
            <pc:docMk/>
            <pc:sldMk cId="3254556877" sldId="317"/>
            <ac:picMk id="11" creationId="{78BDF767-FC04-EB5E-57A0-B22B5C2EC615}"/>
          </ac:picMkLst>
        </pc:picChg>
        <pc:picChg chg="add mod">
          <ac:chgData name="Nicolas Chourot" userId="b45d9d06-ac5c-4c96-83d2-dbd329685689" providerId="ADAL" clId="{AD78F494-EB96-4A00-A9BC-7BD68CA59DF6}" dt="2022-08-03T12:41:39.945" v="8536" actId="1076"/>
          <ac:picMkLst>
            <pc:docMk/>
            <pc:sldMk cId="3254556877" sldId="317"/>
            <ac:picMk id="22" creationId="{E83FA1AA-EE6A-D203-337F-4A06F7C05953}"/>
          </ac:picMkLst>
        </pc:picChg>
        <pc:picChg chg="add mod">
          <ac:chgData name="Nicolas Chourot" userId="b45d9d06-ac5c-4c96-83d2-dbd329685689" providerId="ADAL" clId="{AD78F494-EB96-4A00-A9BC-7BD68CA59DF6}" dt="2022-08-03T11:40:39.634" v="7903"/>
          <ac:picMkLst>
            <pc:docMk/>
            <pc:sldMk cId="3254556877" sldId="317"/>
            <ac:picMk id="4098" creationId="{6D266B48-BC9B-645A-A402-04F2DA40CBE4}"/>
          </ac:picMkLst>
        </pc:picChg>
        <pc:picChg chg="add del mod">
          <ac:chgData name="Nicolas Chourot" userId="b45d9d06-ac5c-4c96-83d2-dbd329685689" providerId="ADAL" clId="{AD78F494-EB96-4A00-A9BC-7BD68CA59DF6}" dt="2022-08-03T11:49:33.618" v="7918" actId="478"/>
          <ac:picMkLst>
            <pc:docMk/>
            <pc:sldMk cId="3254556877" sldId="317"/>
            <ac:picMk id="4100" creationId="{ADA75378-E361-3DDF-62B2-CE615F09B840}"/>
          </ac:picMkLst>
        </pc:picChg>
        <pc:picChg chg="add del mod">
          <ac:chgData name="Nicolas Chourot" userId="b45d9d06-ac5c-4c96-83d2-dbd329685689" providerId="ADAL" clId="{AD78F494-EB96-4A00-A9BC-7BD68CA59DF6}" dt="2022-08-03T11:55:26.268" v="7939"/>
          <ac:picMkLst>
            <pc:docMk/>
            <pc:sldMk cId="3254556877" sldId="317"/>
            <ac:picMk id="4108" creationId="{C72312D8-B218-3D40-62EC-B8331207C1B2}"/>
          </ac:picMkLst>
        </pc:picChg>
        <pc:picChg chg="add mod">
          <ac:chgData name="Nicolas Chourot" userId="b45d9d06-ac5c-4c96-83d2-dbd329685689" providerId="ADAL" clId="{AD78F494-EB96-4A00-A9BC-7BD68CA59DF6}" dt="2022-08-03T11:57:30.430" v="7975"/>
          <ac:picMkLst>
            <pc:docMk/>
            <pc:sldMk cId="3254556877" sldId="317"/>
            <ac:picMk id="4110" creationId="{72617E30-F5BA-1EFB-BE78-1F1D0711AD97}"/>
          </ac:picMkLst>
        </pc:picChg>
      </pc:sldChg>
      <pc:sldChg chg="addSp delSp modSp new mod">
        <pc:chgData name="Nicolas Chourot" userId="b45d9d06-ac5c-4c96-83d2-dbd329685689" providerId="ADAL" clId="{AD78F494-EB96-4A00-A9BC-7BD68CA59DF6}" dt="2022-08-03T14:32:33.696" v="8862" actId="790"/>
        <pc:sldMkLst>
          <pc:docMk/>
          <pc:sldMk cId="4043204342" sldId="318"/>
        </pc:sldMkLst>
        <pc:spChg chg="del">
          <ac:chgData name="Nicolas Chourot" userId="b45d9d06-ac5c-4c96-83d2-dbd329685689" providerId="ADAL" clId="{AD78F494-EB96-4A00-A9BC-7BD68CA59DF6}" dt="2022-08-03T13:57:53.822" v="8688" actId="478"/>
          <ac:spMkLst>
            <pc:docMk/>
            <pc:sldMk cId="4043204342" sldId="318"/>
            <ac:spMk id="2" creationId="{86C74AB4-DDC8-8085-DFFA-052461BAD3B8}"/>
          </ac:spMkLst>
        </pc:spChg>
        <pc:spChg chg="del">
          <ac:chgData name="Nicolas Chourot" userId="b45d9d06-ac5c-4c96-83d2-dbd329685689" providerId="ADAL" clId="{AD78F494-EB96-4A00-A9BC-7BD68CA59DF6}" dt="2022-08-03T13:57:16.923" v="8679" actId="478"/>
          <ac:spMkLst>
            <pc:docMk/>
            <pc:sldMk cId="4043204342" sldId="318"/>
            <ac:spMk id="3" creationId="{8F6F7F81-2122-F65D-2627-2D3704F77A59}"/>
          </ac:spMkLst>
        </pc:spChg>
        <pc:spChg chg="add mod">
          <ac:chgData name="Nicolas Chourot" userId="b45d9d06-ac5c-4c96-83d2-dbd329685689" providerId="ADAL" clId="{AD78F494-EB96-4A00-A9BC-7BD68CA59DF6}" dt="2022-08-03T14:32:24.283" v="8861" actId="790"/>
          <ac:spMkLst>
            <pc:docMk/>
            <pc:sldMk cId="4043204342" sldId="318"/>
            <ac:spMk id="6" creationId="{A426B43F-D1C4-F9E0-0F23-AF7889691AAD}"/>
          </ac:spMkLst>
        </pc:spChg>
        <pc:spChg chg="add mod">
          <ac:chgData name="Nicolas Chourot" userId="b45d9d06-ac5c-4c96-83d2-dbd329685689" providerId="ADAL" clId="{AD78F494-EB96-4A00-A9BC-7BD68CA59DF6}" dt="2022-08-03T13:57:57.906" v="8694" actId="20577"/>
          <ac:spMkLst>
            <pc:docMk/>
            <pc:sldMk cId="4043204342" sldId="318"/>
            <ac:spMk id="7" creationId="{C541CE78-7B37-B06C-3797-8D2C7940AF7A}"/>
          </ac:spMkLst>
        </pc:spChg>
        <pc:spChg chg="add del">
          <ac:chgData name="Nicolas Chourot" userId="b45d9d06-ac5c-4c96-83d2-dbd329685689" providerId="ADAL" clId="{AD78F494-EB96-4A00-A9BC-7BD68CA59DF6}" dt="2022-08-03T13:58:18.592" v="8696" actId="478"/>
          <ac:spMkLst>
            <pc:docMk/>
            <pc:sldMk cId="4043204342" sldId="318"/>
            <ac:spMk id="8" creationId="{93BC1372-B6DB-7D9C-7EC3-E9628B0394E8}"/>
          </ac:spMkLst>
        </pc:spChg>
        <pc:spChg chg="add mod">
          <ac:chgData name="Nicolas Chourot" userId="b45d9d06-ac5c-4c96-83d2-dbd329685689" providerId="ADAL" clId="{AD78F494-EB96-4A00-A9BC-7BD68CA59DF6}" dt="2022-08-03T14:00:39.662" v="8730" actId="1076"/>
          <ac:spMkLst>
            <pc:docMk/>
            <pc:sldMk cId="4043204342" sldId="318"/>
            <ac:spMk id="11" creationId="{039EFD6C-C623-6F10-A983-23F363646875}"/>
          </ac:spMkLst>
        </pc:spChg>
        <pc:spChg chg="add mod">
          <ac:chgData name="Nicolas Chourot" userId="b45d9d06-ac5c-4c96-83d2-dbd329685689" providerId="ADAL" clId="{AD78F494-EB96-4A00-A9BC-7BD68CA59DF6}" dt="2022-08-03T14:00:39.662" v="8730" actId="1076"/>
          <ac:spMkLst>
            <pc:docMk/>
            <pc:sldMk cId="4043204342" sldId="318"/>
            <ac:spMk id="15" creationId="{C6E193C2-A2C1-D94A-4E4A-949AEC538C94}"/>
          </ac:spMkLst>
        </pc:spChg>
        <pc:spChg chg="add mod">
          <ac:chgData name="Nicolas Chourot" userId="b45d9d06-ac5c-4c96-83d2-dbd329685689" providerId="ADAL" clId="{AD78F494-EB96-4A00-A9BC-7BD68CA59DF6}" dt="2022-08-03T14:01:13.535" v="8736" actId="1076"/>
          <ac:spMkLst>
            <pc:docMk/>
            <pc:sldMk cId="4043204342" sldId="318"/>
            <ac:spMk id="16" creationId="{E1B43BDE-1764-37D3-A658-001FC0907764}"/>
          </ac:spMkLst>
        </pc:spChg>
        <pc:spChg chg="add mod">
          <ac:chgData name="Nicolas Chourot" userId="b45d9d06-ac5c-4c96-83d2-dbd329685689" providerId="ADAL" clId="{AD78F494-EB96-4A00-A9BC-7BD68CA59DF6}" dt="2022-08-03T14:32:33.696" v="8862" actId="790"/>
          <ac:spMkLst>
            <pc:docMk/>
            <pc:sldMk cId="4043204342" sldId="318"/>
            <ac:spMk id="19" creationId="{CD8CB30B-6500-1A7B-43A1-E0928584C47F}"/>
          </ac:spMkLst>
        </pc:spChg>
        <pc:spChg chg="add mod">
          <ac:chgData name="Nicolas Chourot" userId="b45d9d06-ac5c-4c96-83d2-dbd329685689" providerId="ADAL" clId="{AD78F494-EB96-4A00-A9BC-7BD68CA59DF6}" dt="2022-08-03T14:29:39.847" v="8857" actId="14100"/>
          <ac:spMkLst>
            <pc:docMk/>
            <pc:sldMk cId="4043204342" sldId="318"/>
            <ac:spMk id="20" creationId="{0DA4A83C-E711-BC56-B0E4-1D20972CE7C1}"/>
          </ac:spMkLst>
        </pc:spChg>
        <pc:picChg chg="add mod">
          <ac:chgData name="Nicolas Chourot" userId="b45d9d06-ac5c-4c96-83d2-dbd329685689" providerId="ADAL" clId="{AD78F494-EB96-4A00-A9BC-7BD68CA59DF6}" dt="2022-08-03T14:00:39.662" v="8730" actId="1076"/>
          <ac:picMkLst>
            <pc:docMk/>
            <pc:sldMk cId="4043204342" sldId="318"/>
            <ac:picMk id="5" creationId="{90E4B996-D5C1-E25D-965A-5050E4B1CAB9}"/>
          </ac:picMkLst>
        </pc:picChg>
        <pc:cxnChg chg="add mod">
          <ac:chgData name="Nicolas Chourot" userId="b45d9d06-ac5c-4c96-83d2-dbd329685689" providerId="ADAL" clId="{AD78F494-EB96-4A00-A9BC-7BD68CA59DF6}" dt="2022-08-03T14:00:39.662" v="8730" actId="1076"/>
          <ac:cxnSpMkLst>
            <pc:docMk/>
            <pc:sldMk cId="4043204342" sldId="318"/>
            <ac:cxnSpMk id="10" creationId="{BD590CD9-2D60-DD63-65EA-A0EA062A8152}"/>
          </ac:cxnSpMkLst>
        </pc:cxnChg>
        <pc:cxnChg chg="add mod">
          <ac:chgData name="Nicolas Chourot" userId="b45d9d06-ac5c-4c96-83d2-dbd329685689" providerId="ADAL" clId="{AD78F494-EB96-4A00-A9BC-7BD68CA59DF6}" dt="2022-08-03T14:00:39.662" v="8730" actId="1076"/>
          <ac:cxnSpMkLst>
            <pc:docMk/>
            <pc:sldMk cId="4043204342" sldId="318"/>
            <ac:cxnSpMk id="12" creationId="{49CF2B4A-75A5-AC2B-5975-4596FC3DF1C6}"/>
          </ac:cxnSpMkLst>
        </pc:cxnChg>
        <pc:cxnChg chg="add mod">
          <ac:chgData name="Nicolas Chourot" userId="b45d9d06-ac5c-4c96-83d2-dbd329685689" providerId="ADAL" clId="{AD78F494-EB96-4A00-A9BC-7BD68CA59DF6}" dt="2022-08-03T14:01:13.535" v="8736" actId="1076"/>
          <ac:cxnSpMkLst>
            <pc:docMk/>
            <pc:sldMk cId="4043204342" sldId="318"/>
            <ac:cxnSpMk id="18" creationId="{39104115-CB31-0439-5AE8-F9303799649B}"/>
          </ac:cxnSpMkLst>
        </pc:cxnChg>
      </pc:sldChg>
      <pc:sldChg chg="new del">
        <pc:chgData name="Nicolas Chourot" userId="b45d9d06-ac5c-4c96-83d2-dbd329685689" providerId="ADAL" clId="{AD78F494-EB96-4A00-A9BC-7BD68CA59DF6}" dt="2022-08-18T20:34:42.264" v="8909" actId="2696"/>
        <pc:sldMkLst>
          <pc:docMk/>
          <pc:sldMk cId="262539779" sldId="319"/>
        </pc:sldMkLst>
      </pc:sldChg>
      <pc:sldMasterChg chg="modSp modSldLayout">
        <pc:chgData name="Nicolas Chourot" userId="b45d9d06-ac5c-4c96-83d2-dbd329685689" providerId="ADAL" clId="{AD78F494-EB96-4A00-A9BC-7BD68CA59DF6}" dt="2022-07-30T14:01:22.039" v="603"/>
        <pc:sldMasterMkLst>
          <pc:docMk/>
          <pc:sldMasterMk cId="0" sldId="2147483780"/>
        </pc:sldMasterMkLst>
        <pc:spChg chg="mod">
          <ac:chgData name="Nicolas Chourot" userId="b45d9d06-ac5c-4c96-83d2-dbd329685689" providerId="ADAL" clId="{AD78F494-EB96-4A00-A9BC-7BD68CA59DF6}" dt="2022-07-30T14:01:22.039" v="603"/>
          <ac:spMkLst>
            <pc:docMk/>
            <pc:sldMasterMk cId="0" sldId="2147483780"/>
            <ac:spMk id="2" creationId="{00000000-0000-0000-0000-000000000000}"/>
          </ac:spMkLst>
        </pc:spChg>
        <pc:spChg chg="mod">
          <ac:chgData name="Nicolas Chourot" userId="b45d9d06-ac5c-4c96-83d2-dbd329685689" providerId="ADAL" clId="{AD78F494-EB96-4A00-A9BC-7BD68CA59DF6}" dt="2022-07-30T14:01:22.039" v="603"/>
          <ac:spMkLst>
            <pc:docMk/>
            <pc:sldMasterMk cId="0" sldId="2147483780"/>
            <ac:spMk id="3" creationId="{00000000-0000-0000-0000-000000000000}"/>
          </ac:spMkLst>
        </pc:spChg>
        <pc:spChg chg="mod">
          <ac:chgData name="Nicolas Chourot" userId="b45d9d06-ac5c-4c96-83d2-dbd329685689" providerId="ADAL" clId="{AD78F494-EB96-4A00-A9BC-7BD68CA59DF6}" dt="2022-07-30T14:01:22.039" v="603"/>
          <ac:spMkLst>
            <pc:docMk/>
            <pc:sldMasterMk cId="0" sldId="2147483780"/>
            <ac:spMk id="4" creationId="{00000000-0000-0000-0000-000000000000}"/>
          </ac:spMkLst>
        </pc:spChg>
        <pc:spChg chg="mod">
          <ac:chgData name="Nicolas Chourot" userId="b45d9d06-ac5c-4c96-83d2-dbd329685689" providerId="ADAL" clId="{AD78F494-EB96-4A00-A9BC-7BD68CA59DF6}" dt="2022-07-30T14:01:22.039" v="603"/>
          <ac:spMkLst>
            <pc:docMk/>
            <pc:sldMasterMk cId="0" sldId="2147483780"/>
            <ac:spMk id="5" creationId="{00000000-0000-0000-0000-000000000000}"/>
          </ac:spMkLst>
        </pc:spChg>
        <pc:spChg chg="mod">
          <ac:chgData name="Nicolas Chourot" userId="b45d9d06-ac5c-4c96-83d2-dbd329685689" providerId="ADAL" clId="{AD78F494-EB96-4A00-A9BC-7BD68CA59DF6}" dt="2022-07-30T14:01:22.039" v="603"/>
          <ac:spMkLst>
            <pc:docMk/>
            <pc:sldMasterMk cId="0" sldId="2147483780"/>
            <ac:spMk id="6" creationId="{00000000-0000-0000-0000-000000000000}"/>
          </ac:spMkLst>
        </pc:spChg>
        <pc:spChg chg="mod">
          <ac:chgData name="Nicolas Chourot" userId="b45d9d06-ac5c-4c96-83d2-dbd329685689" providerId="ADAL" clId="{AD78F494-EB96-4A00-A9BC-7BD68CA59DF6}" dt="2022-07-30T14:01:22.039" v="603"/>
          <ac:spMkLst>
            <pc:docMk/>
            <pc:sldMasterMk cId="0" sldId="2147483780"/>
            <ac:spMk id="7" creationId="{00000000-0000-0000-0000-000000000000}"/>
          </ac:spMkLst>
        </pc:spChg>
        <pc:spChg chg="mod">
          <ac:chgData name="Nicolas Chourot" userId="b45d9d06-ac5c-4c96-83d2-dbd329685689" providerId="ADAL" clId="{AD78F494-EB96-4A00-A9BC-7BD68CA59DF6}" dt="2022-07-30T14:01:22.039" v="603"/>
          <ac:spMkLst>
            <pc:docMk/>
            <pc:sldMasterMk cId="0" sldId="2147483780"/>
            <ac:spMk id="10" creationId="{00000000-0000-0000-0000-000000000000}"/>
          </ac:spMkLst>
        </pc:spChg>
        <pc:sldLayoutChg chg="modSp">
          <pc:chgData name="Nicolas Chourot" userId="b45d9d06-ac5c-4c96-83d2-dbd329685689" providerId="ADAL" clId="{AD78F494-EB96-4A00-A9BC-7BD68CA59DF6}" dt="2022-07-30T14:01:22.039" v="603"/>
          <pc:sldLayoutMkLst>
            <pc:docMk/>
            <pc:sldMasterMk cId="0" sldId="2147483780"/>
            <pc:sldLayoutMk cId="0" sldId="2147483781"/>
          </pc:sldLayoutMkLst>
          <pc:spChg chg="mod">
            <ac:chgData name="Nicolas Chourot" userId="b45d9d06-ac5c-4c96-83d2-dbd329685689" providerId="ADAL" clId="{AD78F494-EB96-4A00-A9BC-7BD68CA59DF6}" dt="2022-07-30T14:01:22.039" v="603"/>
            <ac:spMkLst>
              <pc:docMk/>
              <pc:sldMasterMk cId="0" sldId="2147483780"/>
              <pc:sldLayoutMk cId="0" sldId="2147483781"/>
              <ac:spMk id="2"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81"/>
              <ac:spMk id="3"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81"/>
              <ac:spMk id="9"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81"/>
              <ac:spMk id="10" creationId="{00000000-0000-0000-0000-000000000000}"/>
            </ac:spMkLst>
          </pc:spChg>
        </pc:sldLayoutChg>
        <pc:sldLayoutChg chg="modSp">
          <pc:chgData name="Nicolas Chourot" userId="b45d9d06-ac5c-4c96-83d2-dbd329685689" providerId="ADAL" clId="{AD78F494-EB96-4A00-A9BC-7BD68CA59DF6}" dt="2022-07-30T14:01:22.039" v="603"/>
          <pc:sldLayoutMkLst>
            <pc:docMk/>
            <pc:sldMasterMk cId="0" sldId="2147483780"/>
            <pc:sldLayoutMk cId="0" sldId="2147483782"/>
          </pc:sldLayoutMkLst>
          <pc:spChg chg="mod">
            <ac:chgData name="Nicolas Chourot" userId="b45d9d06-ac5c-4c96-83d2-dbd329685689" providerId="ADAL" clId="{AD78F494-EB96-4A00-A9BC-7BD68CA59DF6}" dt="2022-07-30T14:01:22.039" v="603"/>
            <ac:spMkLst>
              <pc:docMk/>
              <pc:sldMasterMk cId="0" sldId="2147483780"/>
              <pc:sldLayoutMk cId="0" sldId="2147483782"/>
              <ac:spMk id="2" creationId="{00000000-0000-0000-0000-000000000000}"/>
            </ac:spMkLst>
          </pc:spChg>
        </pc:sldLayoutChg>
        <pc:sldLayoutChg chg="modSp">
          <pc:chgData name="Nicolas Chourot" userId="b45d9d06-ac5c-4c96-83d2-dbd329685689" providerId="ADAL" clId="{AD78F494-EB96-4A00-A9BC-7BD68CA59DF6}" dt="2022-07-30T14:01:22.039" v="603"/>
          <pc:sldLayoutMkLst>
            <pc:docMk/>
            <pc:sldMasterMk cId="0" sldId="2147483780"/>
            <pc:sldLayoutMk cId="0" sldId="2147483783"/>
          </pc:sldLayoutMkLst>
          <pc:spChg chg="mod">
            <ac:chgData name="Nicolas Chourot" userId="b45d9d06-ac5c-4c96-83d2-dbd329685689" providerId="ADAL" clId="{AD78F494-EB96-4A00-A9BC-7BD68CA59DF6}" dt="2022-07-30T14:01:22.039" v="603"/>
            <ac:spMkLst>
              <pc:docMk/>
              <pc:sldMasterMk cId="0" sldId="2147483780"/>
              <pc:sldLayoutMk cId="0" sldId="2147483783"/>
              <ac:spMk id="2"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83"/>
              <ac:spMk id="3"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83"/>
              <ac:spMk id="9"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83"/>
              <ac:spMk id="12" creationId="{00000000-0000-0000-0000-000000000000}"/>
            </ac:spMkLst>
          </pc:spChg>
        </pc:sldLayoutChg>
        <pc:sldLayoutChg chg="modSp">
          <pc:chgData name="Nicolas Chourot" userId="b45d9d06-ac5c-4c96-83d2-dbd329685689" providerId="ADAL" clId="{AD78F494-EB96-4A00-A9BC-7BD68CA59DF6}" dt="2022-07-30T14:01:22.039" v="603"/>
          <pc:sldLayoutMkLst>
            <pc:docMk/>
            <pc:sldMasterMk cId="0" sldId="2147483780"/>
            <pc:sldLayoutMk cId="0" sldId="2147483784"/>
          </pc:sldLayoutMkLst>
          <pc:spChg chg="mod">
            <ac:chgData name="Nicolas Chourot" userId="b45d9d06-ac5c-4c96-83d2-dbd329685689" providerId="ADAL" clId="{AD78F494-EB96-4A00-A9BC-7BD68CA59DF6}" dt="2022-07-30T14:01:22.039" v="603"/>
            <ac:spMkLst>
              <pc:docMk/>
              <pc:sldMasterMk cId="0" sldId="2147483780"/>
              <pc:sldLayoutMk cId="0" sldId="2147483784"/>
              <ac:spMk id="3"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84"/>
              <ac:spMk id="4" creationId="{00000000-0000-0000-0000-000000000000}"/>
            </ac:spMkLst>
          </pc:spChg>
        </pc:sldLayoutChg>
        <pc:sldLayoutChg chg="modSp">
          <pc:chgData name="Nicolas Chourot" userId="b45d9d06-ac5c-4c96-83d2-dbd329685689" providerId="ADAL" clId="{AD78F494-EB96-4A00-A9BC-7BD68CA59DF6}" dt="2022-07-30T14:01:22.039" v="603"/>
          <pc:sldLayoutMkLst>
            <pc:docMk/>
            <pc:sldMasterMk cId="0" sldId="2147483780"/>
            <pc:sldLayoutMk cId="0" sldId="2147483785"/>
          </pc:sldLayoutMkLst>
          <pc:spChg chg="mod">
            <ac:chgData name="Nicolas Chourot" userId="b45d9d06-ac5c-4c96-83d2-dbd329685689" providerId="ADAL" clId="{AD78F494-EB96-4A00-A9BC-7BD68CA59DF6}" dt="2022-07-30T14:01:22.039" v="603"/>
            <ac:spMkLst>
              <pc:docMk/>
              <pc:sldMasterMk cId="0" sldId="2147483780"/>
              <pc:sldLayoutMk cId="0" sldId="2147483785"/>
              <ac:spMk id="3"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85"/>
              <ac:spMk id="4"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85"/>
              <ac:spMk id="5"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85"/>
              <ac:spMk id="6" creationId="{00000000-0000-0000-0000-000000000000}"/>
            </ac:spMkLst>
          </pc:spChg>
        </pc:sldLayoutChg>
        <pc:sldLayoutChg chg="modSp">
          <pc:chgData name="Nicolas Chourot" userId="b45d9d06-ac5c-4c96-83d2-dbd329685689" providerId="ADAL" clId="{AD78F494-EB96-4A00-A9BC-7BD68CA59DF6}" dt="2022-07-30T14:01:22.039" v="603"/>
          <pc:sldLayoutMkLst>
            <pc:docMk/>
            <pc:sldMasterMk cId="0" sldId="2147483780"/>
            <pc:sldLayoutMk cId="0" sldId="2147483788"/>
          </pc:sldLayoutMkLst>
          <pc:spChg chg="mod">
            <ac:chgData name="Nicolas Chourot" userId="b45d9d06-ac5c-4c96-83d2-dbd329685689" providerId="ADAL" clId="{AD78F494-EB96-4A00-A9BC-7BD68CA59DF6}" dt="2022-07-30T14:01:22.039" v="603"/>
            <ac:spMkLst>
              <pc:docMk/>
              <pc:sldMasterMk cId="0" sldId="2147483780"/>
              <pc:sldLayoutMk cId="0" sldId="2147483788"/>
              <ac:spMk id="2"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88"/>
              <ac:spMk id="3"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88"/>
              <ac:spMk id="4"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88"/>
              <ac:spMk id="9"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88"/>
              <ac:spMk id="12" creationId="{00000000-0000-0000-0000-000000000000}"/>
            </ac:spMkLst>
          </pc:spChg>
        </pc:sldLayoutChg>
        <pc:sldLayoutChg chg="modSp">
          <pc:chgData name="Nicolas Chourot" userId="b45d9d06-ac5c-4c96-83d2-dbd329685689" providerId="ADAL" clId="{AD78F494-EB96-4A00-A9BC-7BD68CA59DF6}" dt="2022-07-30T14:01:22.039" v="603"/>
          <pc:sldLayoutMkLst>
            <pc:docMk/>
            <pc:sldMasterMk cId="0" sldId="2147483780"/>
            <pc:sldLayoutMk cId="0" sldId="2147483789"/>
          </pc:sldLayoutMkLst>
          <pc:spChg chg="mod">
            <ac:chgData name="Nicolas Chourot" userId="b45d9d06-ac5c-4c96-83d2-dbd329685689" providerId="ADAL" clId="{AD78F494-EB96-4A00-A9BC-7BD68CA59DF6}" dt="2022-07-30T14:01:22.039" v="603"/>
            <ac:spMkLst>
              <pc:docMk/>
              <pc:sldMasterMk cId="0" sldId="2147483780"/>
              <pc:sldLayoutMk cId="0" sldId="2147483789"/>
              <ac:spMk id="2"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89"/>
              <ac:spMk id="3"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89"/>
              <ac:spMk id="4"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89"/>
              <ac:spMk id="5"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89"/>
              <ac:spMk id="6"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89"/>
              <ac:spMk id="7"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89"/>
              <ac:spMk id="9"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89"/>
              <ac:spMk id="11" creationId="{00000000-0000-0000-0000-000000000000}"/>
            </ac:spMkLst>
          </pc:spChg>
        </pc:sldLayoutChg>
        <pc:sldLayoutChg chg="modSp">
          <pc:chgData name="Nicolas Chourot" userId="b45d9d06-ac5c-4c96-83d2-dbd329685689" providerId="ADAL" clId="{AD78F494-EB96-4A00-A9BC-7BD68CA59DF6}" dt="2022-07-30T14:01:22.039" v="603"/>
          <pc:sldLayoutMkLst>
            <pc:docMk/>
            <pc:sldMasterMk cId="0" sldId="2147483780"/>
            <pc:sldLayoutMk cId="0" sldId="2147483791"/>
          </pc:sldLayoutMkLst>
          <pc:spChg chg="mod">
            <ac:chgData name="Nicolas Chourot" userId="b45d9d06-ac5c-4c96-83d2-dbd329685689" providerId="ADAL" clId="{AD78F494-EB96-4A00-A9BC-7BD68CA59DF6}" dt="2022-07-30T14:01:22.039" v="603"/>
            <ac:spMkLst>
              <pc:docMk/>
              <pc:sldMasterMk cId="0" sldId="2147483780"/>
              <pc:sldLayoutMk cId="0" sldId="2147483791"/>
              <ac:spMk id="2"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91"/>
              <ac:spMk id="3"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91"/>
              <ac:spMk id="5"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91"/>
              <ac:spMk id="8" creationId="{00000000-0000-0000-0000-000000000000}"/>
            </ac:spMkLst>
          </pc:spChg>
          <pc:spChg chg="mod">
            <ac:chgData name="Nicolas Chourot" userId="b45d9d06-ac5c-4c96-83d2-dbd329685689" providerId="ADAL" clId="{AD78F494-EB96-4A00-A9BC-7BD68CA59DF6}" dt="2022-07-30T14:01:22.039" v="603"/>
            <ac:spMkLst>
              <pc:docMk/>
              <pc:sldMasterMk cId="0" sldId="2147483780"/>
              <pc:sldLayoutMk cId="0" sldId="2147483791"/>
              <ac:spMk id="9"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6F6E91-B885-484A-BEB4-838A7D7B84D3}" type="datetimeFigureOut">
              <a:rPr lang="fr-CA" smtClean="0"/>
              <a:t>2022-11-13</a:t>
            </a:fld>
            <a:endParaRPr lang="fr-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AB6313-437F-42D1-9387-E4DBC520AEE4}" type="slidenum">
              <a:rPr lang="fr-CA" smtClean="0"/>
              <a:t>‹N°›</a:t>
            </a:fld>
            <a:endParaRPr lang="fr-CA"/>
          </a:p>
        </p:txBody>
      </p:sp>
    </p:spTree>
    <p:extLst>
      <p:ext uri="{BB962C8B-B14F-4D97-AF65-F5344CB8AC3E}">
        <p14:creationId xmlns:p14="http://schemas.microsoft.com/office/powerpoint/2010/main" val="536162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CEAB6313-437F-42D1-9387-E4DBC520AEE4}" type="slidenum">
              <a:rPr lang="fr-CA" smtClean="0"/>
              <a:t>26</a:t>
            </a:fld>
            <a:endParaRPr lang="fr-CA"/>
          </a:p>
        </p:txBody>
      </p:sp>
    </p:spTree>
    <p:extLst>
      <p:ext uri="{BB962C8B-B14F-4D97-AF65-F5344CB8AC3E}">
        <p14:creationId xmlns:p14="http://schemas.microsoft.com/office/powerpoint/2010/main" val="1555730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ctrTitle"/>
          </p:nvPr>
        </p:nvSpPr>
        <p:spPr>
          <a:xfrm>
            <a:off x="914400"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19BB9039-7EFB-450E-AF04-F343343555A1}" type="datetimeFigureOut">
              <a:rPr lang="fr-CA" smtClean="0"/>
              <a:pPr/>
              <a:t>2022-11-13</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493048B4-D6E7-4850-B9C1-9CE8D3E99FEF}" type="slidenum">
              <a:rPr lang="fr-CA" smtClean="0"/>
              <a:pPr/>
              <a:t>‹N°›</a:t>
            </a:fld>
            <a:endParaRPr lang="fr-CA"/>
          </a:p>
        </p:txBody>
      </p:sp>
      <p:sp>
        <p:nvSpPr>
          <p:cNvPr id="10" name="Rectangle 9"/>
          <p:cNvSpPr/>
          <p:nvPr/>
        </p:nvSpPr>
        <p:spPr bwMode="invGray">
          <a:xfrm>
            <a:off x="0"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9BB9039-7EFB-450E-AF04-F343343555A1}" type="datetimeFigureOut">
              <a:rPr lang="fr-CA" smtClean="0"/>
              <a:pPr/>
              <a:t>2022-11-13</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493048B4-D6E7-4850-B9C1-9CE8D3E99FEF}" type="slidenum">
              <a:rPr lang="fr-CA" smtClean="0"/>
              <a:pPr/>
              <a:t>‹N°›</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8" name="Rectangle 7"/>
          <p:cNvSpPr/>
          <p:nvPr/>
        </p:nvSpPr>
        <p:spPr bwMode="ltGray">
          <a:xfrm>
            <a:off x="8863584"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Vertical Title 1"/>
          <p:cNvSpPr>
            <a:spLocks noGrp="1"/>
          </p:cNvSpPr>
          <p:nvPr>
            <p:ph type="title" orient="vert"/>
          </p:nvPr>
        </p:nvSpPr>
        <p:spPr>
          <a:xfrm>
            <a:off x="9042400" y="274641"/>
            <a:ext cx="2540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304801"/>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9BB9039-7EFB-450E-AF04-F343343555A1}" type="datetimeFigureOut">
              <a:rPr lang="fr-CA" smtClean="0"/>
              <a:pPr/>
              <a:t>2022-11-13</a:t>
            </a:fld>
            <a:endParaRPr lang="fr-CA"/>
          </a:p>
        </p:txBody>
      </p:sp>
      <p:sp>
        <p:nvSpPr>
          <p:cNvPr id="5" name="Footer Placeholder 4"/>
          <p:cNvSpPr>
            <a:spLocks noGrp="1"/>
          </p:cNvSpPr>
          <p:nvPr>
            <p:ph type="ftr" sz="quarter" idx="11"/>
          </p:nvPr>
        </p:nvSpPr>
        <p:spPr>
          <a:xfrm>
            <a:off x="3520796" y="6377460"/>
            <a:ext cx="5115205" cy="365125"/>
          </a:xfrm>
        </p:spPr>
        <p:txBody>
          <a:bodyPr/>
          <a:lstStyle/>
          <a:p>
            <a:endParaRPr lang="fr-CA"/>
          </a:p>
        </p:txBody>
      </p:sp>
      <p:sp>
        <p:nvSpPr>
          <p:cNvPr id="6" name="Slide Number Placeholder 5"/>
          <p:cNvSpPr>
            <a:spLocks noGrp="1"/>
          </p:cNvSpPr>
          <p:nvPr>
            <p:ph type="sldNum" sz="quarter" idx="12"/>
          </p:nvPr>
        </p:nvSpPr>
        <p:spPr/>
        <p:txBody>
          <a:bodyPr/>
          <a:lstStyle/>
          <a:p>
            <a:fld id="{493048B4-D6E7-4850-B9C1-9CE8D3E99FEF}" type="slidenum">
              <a:rPr lang="fr-CA" smtClean="0"/>
              <a:pPr/>
              <a:t>‹N°›</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9BB9039-7EFB-450E-AF04-F343343555A1}" type="datetimeFigureOut">
              <a:rPr lang="fr-CA" smtClean="0"/>
              <a:pPr/>
              <a:t>2022-11-13</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493048B4-D6E7-4850-B9C1-9CE8D3E99FEF}" type="slidenum">
              <a:rPr lang="fr-CA" smtClean="0"/>
              <a:pPr/>
              <a:t>‹N°›</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ectangle 11"/>
          <p:cNvSpPr/>
          <p:nvPr/>
        </p:nvSpPr>
        <p:spPr bwMode="invGray">
          <a:xfrm>
            <a:off x="0"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999744"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9BB9039-7EFB-450E-AF04-F343343555A1}" type="datetimeFigureOut">
              <a:rPr lang="fr-CA" smtClean="0"/>
              <a:pPr/>
              <a:t>2022-11-13</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493048B4-D6E7-4850-B9C1-9CE8D3E99FEF}" type="slidenum">
              <a:rPr lang="fr-CA" smtClean="0"/>
              <a:pPr/>
              <a:t>‹N°›</a:t>
            </a:fld>
            <a:endParaRPr lang="fr-CA"/>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9BB9039-7EFB-450E-AF04-F343343555A1}" type="datetimeFigureOut">
              <a:rPr lang="fr-CA" smtClean="0"/>
              <a:pPr/>
              <a:t>2022-11-13</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493048B4-D6E7-4850-B9C1-9CE8D3E99FEF}" type="slidenum">
              <a:rPr lang="fr-CA" smtClean="0"/>
              <a:pPr/>
              <a:t>‹N°›</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9BB9039-7EFB-450E-AF04-F343343555A1}" type="datetimeFigureOut">
              <a:rPr lang="fr-CA" smtClean="0"/>
              <a:pPr/>
              <a:t>2022-11-13</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493048B4-D6E7-4850-B9C1-9CE8D3E99FEF}" type="slidenum">
              <a:rPr lang="fr-CA" smtClean="0"/>
              <a:pPr/>
              <a:t>‹N°›</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9BB9039-7EFB-450E-AF04-F343343555A1}" type="datetimeFigureOut">
              <a:rPr lang="fr-CA" smtClean="0"/>
              <a:pPr/>
              <a:t>2022-11-13</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493048B4-D6E7-4850-B9C1-9CE8D3E99FEF}" type="slidenum">
              <a:rPr lang="fr-CA" smtClean="0"/>
              <a:pPr/>
              <a:t>‹N°›</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BB9039-7EFB-450E-AF04-F343343555A1}" type="datetimeFigureOut">
              <a:rPr lang="fr-CA" smtClean="0"/>
              <a:pPr/>
              <a:t>2022-11-13</a:t>
            </a:fld>
            <a:endParaRPr lang="fr-CA"/>
          </a:p>
        </p:txBody>
      </p:sp>
      <p:sp>
        <p:nvSpPr>
          <p:cNvPr id="3" name="Footer Placeholder 2"/>
          <p:cNvSpPr>
            <a:spLocks noGrp="1"/>
          </p:cNvSpPr>
          <p:nvPr>
            <p:ph type="ftr" sz="quarter" idx="11"/>
          </p:nvPr>
        </p:nvSpPr>
        <p:spPr/>
        <p:txBody>
          <a:bodyPr/>
          <a:lstStyle/>
          <a:p>
            <a:endParaRPr lang="fr-CA"/>
          </a:p>
        </p:txBody>
      </p:sp>
      <p:sp>
        <p:nvSpPr>
          <p:cNvPr id="4" name="Slide Number Placeholder 3"/>
          <p:cNvSpPr>
            <a:spLocks noGrp="1"/>
          </p:cNvSpPr>
          <p:nvPr>
            <p:ph type="sldNum" sz="quarter" idx="12"/>
          </p:nvPr>
        </p:nvSpPr>
        <p:spPr/>
        <p:txBody>
          <a:bodyPr/>
          <a:lstStyle/>
          <a:p>
            <a:fld id="{493048B4-D6E7-4850-B9C1-9CE8D3E99FEF}" type="slidenum">
              <a:rPr lang="fr-CA" smtClean="0"/>
              <a:pPr/>
              <a:t>‹N°›</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784" y="152400"/>
            <a:ext cx="3364992"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9BB9039-7EFB-450E-AF04-F343343555A1}" type="datetimeFigureOut">
              <a:rPr lang="fr-CA" smtClean="0"/>
              <a:pPr/>
              <a:t>2022-11-13</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493048B4-D6E7-4850-B9C1-9CE8D3E99FEF}" type="slidenum">
              <a:rPr lang="fr-CA" smtClean="0"/>
              <a:pPr/>
              <a:t>‹N°›</a:t>
            </a:fld>
            <a:endParaRPr lang="fr-CA"/>
          </a:p>
        </p:txBody>
      </p:sp>
      <p:sp>
        <p:nvSpPr>
          <p:cNvPr id="12" name="Rectangle 11"/>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3871741" y="1484808"/>
            <a:ext cx="8329863"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219456" y="1170432"/>
            <a:ext cx="3364992" cy="201168"/>
          </a:xfrm>
        </p:spPr>
        <p:txBody>
          <a:bodyPr/>
          <a:lstStyle/>
          <a:p>
            <a:fld id="{19BB9039-7EFB-450E-AF04-F343343555A1}" type="datetimeFigureOut">
              <a:rPr lang="fr-CA" smtClean="0"/>
              <a:pPr/>
              <a:t>2022-11-13</a:t>
            </a:fld>
            <a:endParaRPr lang="fr-CA"/>
          </a:p>
        </p:txBody>
      </p:sp>
      <p:sp>
        <p:nvSpPr>
          <p:cNvPr id="11" name="Rectangle 10"/>
          <p:cNvSpPr/>
          <p:nvPr/>
        </p:nvSpPr>
        <p:spPr>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6" name="Footer Placeholder 5"/>
          <p:cNvSpPr>
            <a:spLocks noGrp="1"/>
          </p:cNvSpPr>
          <p:nvPr>
            <p:ph type="ftr" sz="quarter" idx="11"/>
          </p:nvPr>
        </p:nvSpPr>
        <p:spPr>
          <a:xfrm>
            <a:off x="4047744" y="1170432"/>
            <a:ext cx="6925056" cy="201168"/>
          </a:xfrm>
        </p:spPr>
        <p:txBody>
          <a:bodyPr/>
          <a:lstStyle>
            <a:lvl1pPr>
              <a:defRPr>
                <a:solidFill>
                  <a:schemeClr val="bg1">
                    <a:shade val="50000"/>
                  </a:schemeClr>
                </a:solidFill>
              </a:defRPr>
            </a:lvl1pPr>
          </a:lstStyle>
          <a:p>
            <a:endParaRPr lang="fr-CA"/>
          </a:p>
        </p:txBody>
      </p:sp>
      <p:sp>
        <p:nvSpPr>
          <p:cNvPr id="7" name="Slide Number Placeholder 6"/>
          <p:cNvSpPr>
            <a:spLocks noGrp="1"/>
          </p:cNvSpPr>
          <p:nvPr>
            <p:ph type="sldNum" sz="quarter" idx="12"/>
          </p:nvPr>
        </p:nvSpPr>
        <p:spPr>
          <a:xfrm>
            <a:off x="11119104" y="1170432"/>
            <a:ext cx="978485" cy="201168"/>
          </a:xfrm>
        </p:spPr>
        <p:txBody>
          <a:bodyPr/>
          <a:lstStyle/>
          <a:p>
            <a:fld id="{493048B4-D6E7-4850-B9C1-9CE8D3E99FEF}" type="slidenum">
              <a:rPr lang="fr-CA" smtClean="0"/>
              <a:pPr/>
              <a:t>‹N°›</a:t>
            </a:fld>
            <a:endParaRPr lang="fr-CA"/>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7" name="Rectangle 6"/>
          <p:cNvSpPr/>
          <p:nvPr/>
        </p:nvSpPr>
        <p:spPr bwMode="ltGray">
          <a:xfrm>
            <a:off x="1" y="1"/>
            <a:ext cx="12191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Placeholder 1"/>
          <p:cNvSpPr>
            <a:spLocks noGrp="1"/>
          </p:cNvSpPr>
          <p:nvPr>
            <p:ph type="title"/>
          </p:nvPr>
        </p:nvSpPr>
        <p:spPr>
          <a:xfrm>
            <a:off x="609600" y="152400"/>
            <a:ext cx="109728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609600" y="1775192"/>
            <a:ext cx="109728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19BB9039-7EFB-450E-AF04-F343343555A1}" type="datetimeFigureOut">
              <a:rPr lang="fr-CA" smtClean="0"/>
              <a:pPr/>
              <a:t>2022-11-13</a:t>
            </a:fld>
            <a:endParaRPr lang="fr-CA"/>
          </a:p>
        </p:txBody>
      </p:sp>
      <p:sp>
        <p:nvSpPr>
          <p:cNvPr id="5" name="Footer Placeholder 4"/>
          <p:cNvSpPr>
            <a:spLocks noGrp="1"/>
          </p:cNvSpPr>
          <p:nvPr>
            <p:ph type="ftr" sz="quarter" idx="3"/>
          </p:nvPr>
        </p:nvSpPr>
        <p:spPr>
          <a:xfrm>
            <a:off x="3520796" y="6476999"/>
            <a:ext cx="7343625"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fr-CA"/>
          </a:p>
        </p:txBody>
      </p:sp>
      <p:sp>
        <p:nvSpPr>
          <p:cNvPr id="6" name="Slide Number Placeholder 5"/>
          <p:cNvSpPr>
            <a:spLocks noGrp="1"/>
          </p:cNvSpPr>
          <p:nvPr>
            <p:ph type="sldNum" sz="quarter" idx="4"/>
          </p:nvPr>
        </p:nvSpPr>
        <p:spPr>
          <a:xfrm>
            <a:off x="10939195" y="6476999"/>
            <a:ext cx="978485"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493048B4-D6E7-4850-B9C1-9CE8D3E99FEF}" type="slidenum">
              <a:rPr lang="fr-CA" smtClean="0"/>
              <a:pPr/>
              <a:t>‹N°›</a:t>
            </a:fld>
            <a:endParaRPr lang="fr-CA"/>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hyperlink" Target="https://developer.mozilla.org/en-US/docs/CSS/Getting_Started/Selector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developer.mozilla.org/en-US/docs/CSS/:nth-child" TargetMode="External"/><Relationship Id="rId13" Type="http://schemas.openxmlformats.org/officeDocument/2006/relationships/hyperlink" Target="https://developer.mozilla.org/en-US/docs/CSS/:empty" TargetMode="External"/><Relationship Id="rId3" Type="http://schemas.openxmlformats.org/officeDocument/2006/relationships/hyperlink" Target="https://developer.mozilla.org/en-US/docs/CSS/:visited" TargetMode="External"/><Relationship Id="rId7" Type="http://schemas.openxmlformats.org/officeDocument/2006/relationships/hyperlink" Target="https://developer.mozilla.org/en-US/docs/CSS/:first-child" TargetMode="External"/><Relationship Id="rId12" Type="http://schemas.openxmlformats.org/officeDocument/2006/relationships/hyperlink" Target="https://developer.mozilla.org/en-US/docs/CSS/:last-of-type" TargetMode="External"/><Relationship Id="rId17" Type="http://schemas.openxmlformats.org/officeDocument/2006/relationships/hyperlink" Target="https://developer.mozilla.org/en-US/docs/CSS/:disabled" TargetMode="External"/><Relationship Id="rId2" Type="http://schemas.openxmlformats.org/officeDocument/2006/relationships/hyperlink" Target="https://developer.mozilla.org/en-US/docs/CSS/:link" TargetMode="External"/><Relationship Id="rId16" Type="http://schemas.openxmlformats.org/officeDocument/2006/relationships/hyperlink" Target="https://developer.mozilla.org/en-US/docs/CSS/:enabled" TargetMode="External"/><Relationship Id="rId1" Type="http://schemas.openxmlformats.org/officeDocument/2006/relationships/slideLayout" Target="../slideLayouts/slideLayout2.xml"/><Relationship Id="rId6" Type="http://schemas.openxmlformats.org/officeDocument/2006/relationships/hyperlink" Target="https://developer.mozilla.org/en-US/docs/CSS/:focus" TargetMode="External"/><Relationship Id="rId11" Type="http://schemas.openxmlformats.org/officeDocument/2006/relationships/hyperlink" Target="https://developer.mozilla.org/en-US/docs/CSS/:first-of-type" TargetMode="External"/><Relationship Id="rId5" Type="http://schemas.openxmlformats.org/officeDocument/2006/relationships/hyperlink" Target="https://developer.mozilla.org/en-US/docs/CSS/:hover" TargetMode="External"/><Relationship Id="rId15" Type="http://schemas.openxmlformats.org/officeDocument/2006/relationships/hyperlink" Target="https://developer.mozilla.org/en-US/docs/CSS/:checked" TargetMode="External"/><Relationship Id="rId10" Type="http://schemas.openxmlformats.org/officeDocument/2006/relationships/hyperlink" Target="https://developer.mozilla.org/en-US/docs/CSS/:nth-of-type" TargetMode="External"/><Relationship Id="rId4" Type="http://schemas.openxmlformats.org/officeDocument/2006/relationships/hyperlink" Target="https://developer.mozilla.org/en-US/docs/CSS/:active" TargetMode="External"/><Relationship Id="rId9" Type="http://schemas.openxmlformats.org/officeDocument/2006/relationships/hyperlink" Target="https://developer.mozilla.org/en-US/docs/CSS/:nth-last-child" TargetMode="External"/><Relationship Id="rId14" Type="http://schemas.openxmlformats.org/officeDocument/2006/relationships/hyperlink" Target="https://developer.mozilla.org/en-US/docs/CSS/:targe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hyperlink" Target="https://developer.mozilla.org/en-US/docs/CSS/CSS_Referenc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raphiste.com/blog/unites-mesure-css" TargetMode="External"/><Relationship Id="rId2" Type="http://schemas.openxmlformats.org/officeDocument/2006/relationships/hyperlink" Target="https://www.w3schools.com/cssref/css_units.asp" TargetMode="External"/><Relationship Id="rId1" Type="http://schemas.openxmlformats.org/officeDocument/2006/relationships/slideLayout" Target="../slideLayouts/slideLayout2.xml"/><Relationship Id="rId5" Type="http://schemas.openxmlformats.org/officeDocument/2006/relationships/hyperlink" Target="https://medium.com/@flik185/understanding-device-resolution-for-web-design-and-development-3bb4a5183478" TargetMode="External"/><Relationship Id="rId4" Type="http://schemas.openxmlformats.org/officeDocument/2006/relationships/hyperlink" Target="https://www.w3.org/Style/Examples/007/units.fr.html"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w3schools.com/colors/colors_hexadecimal.asp" TargetMode="External"/><Relationship Id="rId3" Type="http://schemas.openxmlformats.org/officeDocument/2006/relationships/image" Target="../media/image27.png"/><Relationship Id="rId7" Type="http://schemas.openxmlformats.org/officeDocument/2006/relationships/hyperlink" Target="https://www.w3schools.com/colors/colors_rgb.asp" TargetMode="Externa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hyperlink" Target="https://www.w3schools.com/colors/colors_names.asp" TargetMode="External"/><Relationship Id="rId5" Type="http://schemas.openxmlformats.org/officeDocument/2006/relationships/hyperlink" Target="https://www.w3schools.com/cssref/css_colors.asp" TargetMode="External"/><Relationship Id="rId4" Type="http://schemas.openxmlformats.org/officeDocument/2006/relationships/image" Target="../media/image28.jpeg"/><Relationship Id="rId9" Type="http://schemas.openxmlformats.org/officeDocument/2006/relationships/hyperlink" Target="https://www.w3schools.com/colors/colors_cmyk.asp"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hyperlink" Target="https://www.w3schools.com/colors/colors_hsl.as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hyperlink" Target="https://www.w3schools.com/cssref/func_radial-gradient.asp" TargetMode="External"/><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hyperlink" Target="https://www.w3schools.com/cssref/func_linear-gradient.asp"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coolors.co/" TargetMode="External"/><Relationship Id="rId13" Type="http://schemas.openxmlformats.org/officeDocument/2006/relationships/hyperlink" Target="https://www.sitew.com/Comment-designer-un-site-web/Choisir-couleurs-site" TargetMode="External"/><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52.jpeg"/><Relationship Id="rId2" Type="http://schemas.openxmlformats.org/officeDocument/2006/relationships/hyperlink" Target="https://webaim.org/resources/contrastchecker/" TargetMode="External"/><Relationship Id="rId1" Type="http://schemas.openxmlformats.org/officeDocument/2006/relationships/slideLayout" Target="../slideLayouts/slideLayout2.xml"/><Relationship Id="rId6" Type="http://schemas.openxmlformats.org/officeDocument/2006/relationships/hyperlink" Target="https://www.palettedecouleur.net/" TargetMode="External"/><Relationship Id="rId11" Type="http://schemas.openxmlformats.org/officeDocument/2006/relationships/hyperlink" Target="https://www.webhorspiste.com/blog/comment-choisir-les-bonnes-couleurs-pour-son-site-web/" TargetMode="External"/><Relationship Id="rId5" Type="http://schemas.openxmlformats.org/officeDocument/2006/relationships/image" Target="../media/image49.png"/><Relationship Id="rId15" Type="http://schemas.openxmlformats.org/officeDocument/2006/relationships/image" Target="../media/image53.png"/><Relationship Id="rId10" Type="http://schemas.openxmlformats.org/officeDocument/2006/relationships/hyperlink" Target="https://www.codeur.com/blog/webdesign-palette-de-couleur/" TargetMode="External"/><Relationship Id="rId4" Type="http://schemas.openxmlformats.org/officeDocument/2006/relationships/hyperlink" Target="https://contrastchecker.com/" TargetMode="External"/><Relationship Id="rId9" Type="http://schemas.openxmlformats.org/officeDocument/2006/relationships/image" Target="../media/image51.png"/><Relationship Id="rId14" Type="http://schemas.openxmlformats.org/officeDocument/2006/relationships/hyperlink" Target="https://eyedropper.or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99designs.fr/blog/design-web-digital/polices-de-caracteres-web/" TargetMode="External"/><Relationship Id="rId2" Type="http://schemas.openxmlformats.org/officeDocument/2006/relationships/hyperlink" Target="https://www.w3schools.com/css/css_font.asp" TargetMode="External"/><Relationship Id="rId1" Type="http://schemas.openxmlformats.org/officeDocument/2006/relationships/slideLayout" Target="../slideLayouts/slideLayout2.xml"/><Relationship Id="rId4" Type="http://schemas.openxmlformats.org/officeDocument/2006/relationships/hyperlink" Target="https://atelier337.fr/choisir-typographie-site-we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hyperlink" Target="https://www.w3schools.com/cssref/css_fonts_fallbacks.asp" TargetMode="External"/><Relationship Id="rId4" Type="http://schemas.openxmlformats.org/officeDocument/2006/relationships/hyperlink" Target="https://www.w3schools.com/cssref/css_websafe_fonts.as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developers.google.com/fonts" TargetMode="External"/><Relationship Id="rId1" Type="http://schemas.openxmlformats.org/officeDocument/2006/relationships/slideLayout" Target="../slideLayouts/slideLayout2.xml"/><Relationship Id="rId5" Type="http://schemas.openxmlformats.org/officeDocument/2006/relationships/hyperlink" Target="https://fonts.google.com/" TargetMode="Externa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hyperlink" Target="https://fr.wikipedia.org/wiki/Image_matricielle" TargetMode="External"/><Relationship Id="rId2" Type="http://schemas.openxmlformats.org/officeDocument/2006/relationships/hyperlink" Target="https://kinsta.com/fr/blog/optimiser-les-images-pour-le-web/" TargetMode="Externa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32.xml.rels><?xml version="1.0" encoding="UTF-8" standalone="yes"?>
<Relationships xmlns="http://schemas.openxmlformats.org/package/2006/relationships"><Relationship Id="rId8" Type="http://schemas.openxmlformats.org/officeDocument/2006/relationships/hyperlink" Target="https://www9.lunapic.com/editor/" TargetMode="External"/><Relationship Id="rId13" Type="http://schemas.openxmlformats.org/officeDocument/2006/relationships/image" Target="../media/image63.png"/><Relationship Id="rId3" Type="http://schemas.openxmlformats.org/officeDocument/2006/relationships/hyperlink" Target="https://developer.mozilla.org/fr/docs/Web/Media/Formats/Image_types" TargetMode="External"/><Relationship Id="rId7" Type="http://schemas.openxmlformats.org/officeDocument/2006/relationships/image" Target="../media/image60.png"/><Relationship Id="rId12" Type="http://schemas.openxmlformats.org/officeDocument/2006/relationships/hyperlink" Target="https://inkscape.org/fr/" TargetMode="External"/><Relationship Id="rId2" Type="http://schemas.openxmlformats.org/officeDocument/2006/relationships/hyperlink" Target="https://developers.google.com/speed/webp/gallery2" TargetMode="External"/><Relationship Id="rId1" Type="http://schemas.openxmlformats.org/officeDocument/2006/relationships/slideLayout" Target="../slideLayouts/slideLayout2.xml"/><Relationship Id="rId6" Type="http://schemas.openxmlformats.org/officeDocument/2006/relationships/hyperlink" Target="https://www.resizepixel.com/fr/" TargetMode="External"/><Relationship Id="rId11" Type="http://schemas.openxmlformats.org/officeDocument/2006/relationships/image" Target="../media/image62.png"/><Relationship Id="rId5" Type="http://schemas.openxmlformats.org/officeDocument/2006/relationships/image" Target="../media/image59.png"/><Relationship Id="rId15" Type="http://schemas.openxmlformats.org/officeDocument/2006/relationships/image" Target="../media/image64.png"/><Relationship Id="rId10" Type="http://schemas.openxmlformats.org/officeDocument/2006/relationships/hyperlink" Target="https://contrast.imageonline.co/fr/" TargetMode="External"/><Relationship Id="rId4" Type="http://schemas.openxmlformats.org/officeDocument/2006/relationships/hyperlink" Target="https://www.freeconvert.com/jpg-to-webp/download" TargetMode="External"/><Relationship Id="rId9" Type="http://schemas.openxmlformats.org/officeDocument/2006/relationships/image" Target="../media/image61.png"/><Relationship Id="rId14" Type="http://schemas.openxmlformats.org/officeDocument/2006/relationships/hyperlink" Target="https://www.adobe.com/ca_fr/"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hyperlink" Target="http://vector-conversions.com/vectorizing/raster_vs_vector.html"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w3schools.com/cssref/pr_background-image.asp" TargetMode="External"/><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1.jpg"/><Relationship Id="rId5" Type="http://schemas.openxmlformats.org/officeDocument/2006/relationships/image" Target="../media/image90.png"/><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hyperlink" Target="https://www.w3schools.com/cssref/pr_pos_z-index.asp"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developer.mozilla.org/fr/docs/Web/CSS/grid-template-columns" TargetMode="External"/><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6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hyperlink" Target="https://css-tricks.com/almanac/properties/f/flex/"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css-tricks.com/a-complete-guide-to-css-media-queries/" TargetMode="External"/><Relationship Id="rId2" Type="http://schemas.openxmlformats.org/officeDocument/2006/relationships/hyperlink" Target="https://www.w3schools.com/css/css3_mediaqueries.asp" TargetMode="External"/><Relationship Id="rId1" Type="http://schemas.openxmlformats.org/officeDocument/2006/relationships/slideLayout" Target="../slideLayouts/slideLayout2.xml"/><Relationship Id="rId4" Type="http://schemas.openxmlformats.org/officeDocument/2006/relationships/hyperlink" Target="https://www.w3.org/TR/mediaqueries-4/"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6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hyperlink" Target="https://developer.mozilla.org/en-US/docs/CSS/Getting_Started/Selectors" TargetMode="Externa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03512" y="4221089"/>
            <a:ext cx="8564488" cy="1470025"/>
          </a:xfrm>
        </p:spPr>
        <p:txBody>
          <a:bodyPr>
            <a:normAutofit/>
          </a:bodyPr>
          <a:lstStyle/>
          <a:p>
            <a:r>
              <a:rPr lang="en-CA" sz="4000"/>
              <a:t>Cascading Style Sheet : Introduction</a:t>
            </a:r>
            <a:endParaRPr lang="fr-CA" sz="4000"/>
          </a:p>
        </p:txBody>
      </p:sp>
      <p:sp>
        <p:nvSpPr>
          <p:cNvPr id="3" name="Subtitle 2"/>
          <p:cNvSpPr>
            <a:spLocks noGrp="1"/>
          </p:cNvSpPr>
          <p:nvPr>
            <p:ph type="subTitle" idx="1"/>
          </p:nvPr>
        </p:nvSpPr>
        <p:spPr>
          <a:xfrm>
            <a:off x="8472264" y="6165304"/>
            <a:ext cx="1976264" cy="334888"/>
          </a:xfrm>
        </p:spPr>
        <p:txBody>
          <a:bodyPr>
            <a:normAutofit fontScale="77500" lnSpcReduction="20000"/>
          </a:bodyPr>
          <a:lstStyle/>
          <a:p>
            <a:pPr algn="r"/>
            <a:r>
              <a:rPr lang="en-CA" sz="1800"/>
              <a:t>Auteur : Nicolas Chourot</a:t>
            </a:r>
            <a:endParaRPr lang="fr-CA" sz="1800"/>
          </a:p>
        </p:txBody>
      </p:sp>
      <p:pic>
        <p:nvPicPr>
          <p:cNvPr id="12290" name="Picture 2" descr="http://magazine3.com/problog/demo/wp-content/uploads/2011/12/Create-your-own..png"/>
          <p:cNvPicPr>
            <a:picLocks noChangeAspect="1" noChangeArrowheads="1"/>
          </p:cNvPicPr>
          <p:nvPr/>
        </p:nvPicPr>
        <p:blipFill>
          <a:blip r:embed="rId2" cstate="print"/>
          <a:srcRect/>
          <a:stretch>
            <a:fillRect/>
          </a:stretch>
        </p:blipFill>
        <p:spPr bwMode="auto">
          <a:xfrm>
            <a:off x="4223792" y="836713"/>
            <a:ext cx="3619500" cy="271462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Héritage et cascade</a:t>
            </a:r>
            <a:endParaRPr lang="fr-CA"/>
          </a:p>
        </p:txBody>
      </p:sp>
      <p:pic>
        <p:nvPicPr>
          <p:cNvPr id="21506" name="Picture 2"/>
          <p:cNvPicPr>
            <a:picLocks noChangeAspect="1" noChangeArrowheads="1"/>
          </p:cNvPicPr>
          <p:nvPr/>
        </p:nvPicPr>
        <p:blipFill>
          <a:blip r:embed="rId2" cstate="print"/>
          <a:srcRect/>
          <a:stretch>
            <a:fillRect/>
          </a:stretch>
        </p:blipFill>
        <p:spPr bwMode="auto">
          <a:xfrm>
            <a:off x="1775521" y="1628800"/>
            <a:ext cx="3095625" cy="1866900"/>
          </a:xfrm>
          <a:prstGeom prst="rect">
            <a:avLst/>
          </a:prstGeom>
          <a:noFill/>
          <a:ln w="9525">
            <a:noFill/>
            <a:miter lim="800000"/>
            <a:headEnd/>
            <a:tailEnd/>
          </a:ln>
        </p:spPr>
      </p:pic>
      <p:pic>
        <p:nvPicPr>
          <p:cNvPr id="5" name="Picture 5"/>
          <p:cNvPicPr>
            <a:picLocks noChangeAspect="1" noChangeArrowheads="1"/>
          </p:cNvPicPr>
          <p:nvPr/>
        </p:nvPicPr>
        <p:blipFill>
          <a:blip r:embed="rId3" cstate="print"/>
          <a:srcRect l="30626" t="6461"/>
          <a:stretch>
            <a:fillRect/>
          </a:stretch>
        </p:blipFill>
        <p:spPr bwMode="auto">
          <a:xfrm>
            <a:off x="1775521" y="3573017"/>
            <a:ext cx="3099073" cy="1042417"/>
          </a:xfrm>
          <a:prstGeom prst="rect">
            <a:avLst/>
          </a:prstGeom>
          <a:noFill/>
          <a:ln w="9525">
            <a:noFill/>
            <a:miter lim="800000"/>
            <a:headEnd/>
            <a:tailEnd/>
          </a:ln>
        </p:spPr>
      </p:pic>
      <p:pic>
        <p:nvPicPr>
          <p:cNvPr id="21507" name="Picture 3"/>
          <p:cNvPicPr>
            <a:picLocks noChangeAspect="1" noChangeArrowheads="1"/>
          </p:cNvPicPr>
          <p:nvPr/>
        </p:nvPicPr>
        <p:blipFill>
          <a:blip r:embed="rId4" cstate="print"/>
          <a:srcRect/>
          <a:stretch>
            <a:fillRect/>
          </a:stretch>
        </p:blipFill>
        <p:spPr bwMode="auto">
          <a:xfrm>
            <a:off x="1847529" y="5013176"/>
            <a:ext cx="1628775" cy="361950"/>
          </a:xfrm>
          <a:prstGeom prst="rect">
            <a:avLst/>
          </a:prstGeom>
          <a:noFill/>
          <a:ln w="28575">
            <a:solidFill>
              <a:schemeClr val="tx1"/>
            </a:solidFill>
            <a:miter lim="800000"/>
            <a:headEnd/>
            <a:tailEnd/>
          </a:ln>
        </p:spPr>
      </p:pic>
      <p:pic>
        <p:nvPicPr>
          <p:cNvPr id="21508" name="Picture 4"/>
          <p:cNvPicPr>
            <a:picLocks noChangeAspect="1" noChangeArrowheads="1"/>
          </p:cNvPicPr>
          <p:nvPr/>
        </p:nvPicPr>
        <p:blipFill>
          <a:blip r:embed="rId5" cstate="print"/>
          <a:srcRect/>
          <a:stretch>
            <a:fillRect/>
          </a:stretch>
        </p:blipFill>
        <p:spPr bwMode="auto">
          <a:xfrm>
            <a:off x="5602934" y="1556793"/>
            <a:ext cx="4964880" cy="374441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Héritage et cascade</a:t>
            </a:r>
            <a:endParaRPr lang="fr-CA"/>
          </a:p>
        </p:txBody>
      </p:sp>
      <p:pic>
        <p:nvPicPr>
          <p:cNvPr id="22530" name="Picture 2"/>
          <p:cNvPicPr>
            <a:picLocks noChangeAspect="1" noChangeArrowheads="1"/>
          </p:cNvPicPr>
          <p:nvPr/>
        </p:nvPicPr>
        <p:blipFill>
          <a:blip r:embed="rId2" cstate="print"/>
          <a:srcRect/>
          <a:stretch>
            <a:fillRect/>
          </a:stretch>
        </p:blipFill>
        <p:spPr bwMode="auto">
          <a:xfrm>
            <a:off x="6744072" y="2780929"/>
            <a:ext cx="1600200" cy="409575"/>
          </a:xfrm>
          <a:prstGeom prst="rect">
            <a:avLst/>
          </a:prstGeom>
          <a:noFill/>
          <a:ln w="28575">
            <a:solidFill>
              <a:schemeClr val="tx1"/>
            </a:solidFill>
            <a:miter lim="800000"/>
            <a:headEnd/>
            <a:tailEnd/>
          </a:ln>
        </p:spPr>
      </p:pic>
      <p:pic>
        <p:nvPicPr>
          <p:cNvPr id="22531" name="Picture 3"/>
          <p:cNvPicPr>
            <a:picLocks noChangeAspect="1" noChangeArrowheads="1"/>
          </p:cNvPicPr>
          <p:nvPr/>
        </p:nvPicPr>
        <p:blipFill>
          <a:blip r:embed="rId3" cstate="print"/>
          <a:srcRect/>
          <a:stretch>
            <a:fillRect/>
          </a:stretch>
        </p:blipFill>
        <p:spPr bwMode="auto">
          <a:xfrm>
            <a:off x="2279576" y="1988841"/>
            <a:ext cx="3105150" cy="2047875"/>
          </a:xfrm>
          <a:prstGeom prst="rect">
            <a:avLst/>
          </a:prstGeom>
          <a:noFill/>
          <a:ln w="9525">
            <a:noFill/>
            <a:miter lim="800000"/>
            <a:headEnd/>
            <a:tailEnd/>
          </a:ln>
        </p:spPr>
      </p:pic>
      <p:grpSp>
        <p:nvGrpSpPr>
          <p:cNvPr id="6" name="Group 5"/>
          <p:cNvGrpSpPr/>
          <p:nvPr/>
        </p:nvGrpSpPr>
        <p:grpSpPr>
          <a:xfrm>
            <a:off x="3215680" y="4365105"/>
            <a:ext cx="5328592" cy="1501135"/>
            <a:chOff x="1763688" y="4149080"/>
            <a:chExt cx="5328592" cy="1501135"/>
          </a:xfrm>
        </p:grpSpPr>
        <p:pic>
          <p:nvPicPr>
            <p:cNvPr id="7" name="Picture 2"/>
            <p:cNvPicPr>
              <a:picLocks noChangeAspect="1" noChangeArrowheads="1"/>
            </p:cNvPicPr>
            <p:nvPr/>
          </p:nvPicPr>
          <p:blipFill>
            <a:blip r:embed="rId4" cstate="print"/>
            <a:srcRect/>
            <a:stretch>
              <a:fillRect/>
            </a:stretch>
          </p:blipFill>
          <p:spPr bwMode="auto">
            <a:xfrm>
              <a:off x="3995936" y="4149080"/>
              <a:ext cx="257175" cy="133350"/>
            </a:xfrm>
            <a:prstGeom prst="rect">
              <a:avLst/>
            </a:prstGeom>
            <a:noFill/>
            <a:ln w="9525">
              <a:noFill/>
              <a:miter lim="800000"/>
              <a:headEnd/>
              <a:tailEnd/>
            </a:ln>
          </p:spPr>
        </p:pic>
        <p:pic>
          <p:nvPicPr>
            <p:cNvPr id="8" name="Picture 3"/>
            <p:cNvPicPr>
              <a:picLocks noChangeAspect="1" noChangeArrowheads="1"/>
            </p:cNvPicPr>
            <p:nvPr/>
          </p:nvPicPr>
          <p:blipFill>
            <a:blip r:embed="rId5" cstate="print"/>
            <a:srcRect/>
            <a:stretch>
              <a:fillRect/>
            </a:stretch>
          </p:blipFill>
          <p:spPr bwMode="auto">
            <a:xfrm>
              <a:off x="1763688" y="4941168"/>
              <a:ext cx="781050" cy="152400"/>
            </a:xfrm>
            <a:prstGeom prst="rect">
              <a:avLst/>
            </a:prstGeom>
            <a:noFill/>
            <a:ln w="9525">
              <a:noFill/>
              <a:miter lim="800000"/>
              <a:headEnd/>
              <a:tailEnd/>
            </a:ln>
          </p:spPr>
        </p:pic>
        <p:sp>
          <p:nvSpPr>
            <p:cNvPr id="9" name="TextBox 8"/>
            <p:cNvSpPr txBox="1"/>
            <p:nvPr/>
          </p:nvSpPr>
          <p:spPr>
            <a:xfrm>
              <a:off x="1986644" y="5373216"/>
              <a:ext cx="425116" cy="276999"/>
            </a:xfrm>
            <a:prstGeom prst="rect">
              <a:avLst/>
            </a:prstGeom>
            <a:noFill/>
          </p:spPr>
          <p:txBody>
            <a:bodyPr wrap="none" rtlCol="0">
              <a:spAutoFit/>
            </a:bodyPr>
            <a:lstStyle/>
            <a:p>
              <a:r>
                <a:rPr lang="en-CA" sz="1200">
                  <a:latin typeface="Times New Roman" pitchFamily="18" charset="0"/>
                  <a:cs typeface="Times New Roman" pitchFamily="18" charset="0"/>
                </a:rPr>
                <a:t>“C”</a:t>
              </a:r>
              <a:endParaRPr lang="fr-CA" sz="1200">
                <a:latin typeface="Times New Roman" pitchFamily="18" charset="0"/>
                <a:cs typeface="Times New Roman" pitchFamily="18" charset="0"/>
              </a:endParaRPr>
            </a:p>
          </p:txBody>
        </p:sp>
        <p:sp>
          <p:nvSpPr>
            <p:cNvPr id="10" name="TextBox 9"/>
            <p:cNvSpPr txBox="1"/>
            <p:nvPr/>
          </p:nvSpPr>
          <p:spPr>
            <a:xfrm>
              <a:off x="3923928" y="5373216"/>
              <a:ext cx="407484" cy="276999"/>
            </a:xfrm>
            <a:prstGeom prst="rect">
              <a:avLst/>
            </a:prstGeom>
            <a:noFill/>
          </p:spPr>
          <p:txBody>
            <a:bodyPr wrap="none" rtlCol="0">
              <a:spAutoFit/>
            </a:bodyPr>
            <a:lstStyle/>
            <a:p>
              <a:r>
                <a:rPr lang="en-CA" sz="1200">
                  <a:latin typeface="Times New Roman" pitchFamily="18" charset="0"/>
                  <a:cs typeface="Times New Roman" pitchFamily="18" charset="0"/>
                </a:rPr>
                <a:t>“S”</a:t>
              </a:r>
              <a:endParaRPr lang="fr-CA" sz="1200">
                <a:latin typeface="Times New Roman" pitchFamily="18" charset="0"/>
                <a:cs typeface="Times New Roman" pitchFamily="18" charset="0"/>
              </a:endParaRPr>
            </a:p>
          </p:txBody>
        </p:sp>
        <p:sp>
          <p:nvSpPr>
            <p:cNvPr id="11" name="TextBox 10"/>
            <p:cNvSpPr txBox="1"/>
            <p:nvPr/>
          </p:nvSpPr>
          <p:spPr>
            <a:xfrm>
              <a:off x="5724128" y="5373216"/>
              <a:ext cx="407484" cy="276999"/>
            </a:xfrm>
            <a:prstGeom prst="rect">
              <a:avLst/>
            </a:prstGeom>
            <a:noFill/>
          </p:spPr>
          <p:txBody>
            <a:bodyPr wrap="none" rtlCol="0">
              <a:spAutoFit/>
            </a:bodyPr>
            <a:lstStyle/>
            <a:p>
              <a:r>
                <a:rPr lang="en-CA" sz="1200">
                  <a:latin typeface="Times New Roman" pitchFamily="18" charset="0"/>
                  <a:cs typeface="Times New Roman" pitchFamily="18" charset="0"/>
                </a:rPr>
                <a:t>“S”</a:t>
              </a:r>
              <a:endParaRPr lang="fr-CA" sz="1200">
                <a:latin typeface="Times New Roman" pitchFamily="18" charset="0"/>
                <a:cs typeface="Times New Roman" pitchFamily="18" charset="0"/>
              </a:endParaRPr>
            </a:p>
          </p:txBody>
        </p:sp>
        <p:sp>
          <p:nvSpPr>
            <p:cNvPr id="12" name="TextBox 11"/>
            <p:cNvSpPr txBox="1"/>
            <p:nvPr/>
          </p:nvSpPr>
          <p:spPr>
            <a:xfrm>
              <a:off x="2699792" y="4869160"/>
              <a:ext cx="864096" cy="276999"/>
            </a:xfrm>
            <a:prstGeom prst="rect">
              <a:avLst/>
            </a:prstGeom>
            <a:noFill/>
          </p:spPr>
          <p:txBody>
            <a:bodyPr wrap="square" rtlCol="0">
              <a:spAutoFit/>
            </a:bodyPr>
            <a:lstStyle/>
            <a:p>
              <a:r>
                <a:rPr lang="en-CA" sz="1200">
                  <a:latin typeface="Times New Roman" pitchFamily="18" charset="0"/>
                  <a:cs typeface="Times New Roman" pitchFamily="18" charset="0"/>
                </a:rPr>
                <a:t>“ascading”</a:t>
              </a:r>
              <a:endParaRPr lang="fr-CA" sz="1200">
                <a:latin typeface="Times New Roman" pitchFamily="18" charset="0"/>
                <a:cs typeface="Times New Roman" pitchFamily="18" charset="0"/>
              </a:endParaRPr>
            </a:p>
          </p:txBody>
        </p:sp>
        <p:sp>
          <p:nvSpPr>
            <p:cNvPr id="13" name="TextBox 12"/>
            <p:cNvSpPr txBox="1"/>
            <p:nvPr/>
          </p:nvSpPr>
          <p:spPr>
            <a:xfrm>
              <a:off x="4716016" y="4869160"/>
              <a:ext cx="576064" cy="276999"/>
            </a:xfrm>
            <a:prstGeom prst="rect">
              <a:avLst/>
            </a:prstGeom>
            <a:noFill/>
          </p:spPr>
          <p:txBody>
            <a:bodyPr wrap="square" rtlCol="0">
              <a:spAutoFit/>
            </a:bodyPr>
            <a:lstStyle/>
            <a:p>
              <a:r>
                <a:rPr lang="en-CA" sz="1200">
                  <a:latin typeface="Times New Roman" pitchFamily="18" charset="0"/>
                  <a:cs typeface="Times New Roman" pitchFamily="18" charset="0"/>
                </a:rPr>
                <a:t>“tyle”</a:t>
              </a:r>
              <a:endParaRPr lang="fr-CA" sz="1200">
                <a:latin typeface="Times New Roman" pitchFamily="18" charset="0"/>
                <a:cs typeface="Times New Roman" pitchFamily="18" charset="0"/>
              </a:endParaRPr>
            </a:p>
          </p:txBody>
        </p:sp>
        <p:sp>
          <p:nvSpPr>
            <p:cNvPr id="14" name="TextBox 13"/>
            <p:cNvSpPr txBox="1"/>
            <p:nvPr/>
          </p:nvSpPr>
          <p:spPr>
            <a:xfrm>
              <a:off x="6444208" y="4869160"/>
              <a:ext cx="648072" cy="276999"/>
            </a:xfrm>
            <a:prstGeom prst="rect">
              <a:avLst/>
            </a:prstGeom>
            <a:noFill/>
          </p:spPr>
          <p:txBody>
            <a:bodyPr wrap="square" rtlCol="0">
              <a:spAutoFit/>
            </a:bodyPr>
            <a:lstStyle/>
            <a:p>
              <a:r>
                <a:rPr lang="en-CA" sz="1200">
                  <a:latin typeface="Times New Roman" pitchFamily="18" charset="0"/>
                  <a:cs typeface="Times New Roman" pitchFamily="18" charset="0"/>
                </a:rPr>
                <a:t>“heets”</a:t>
              </a:r>
              <a:endParaRPr lang="fr-CA" sz="1200">
                <a:latin typeface="Times New Roman" pitchFamily="18" charset="0"/>
                <a:cs typeface="Times New Roman" pitchFamily="18" charset="0"/>
              </a:endParaRPr>
            </a:p>
          </p:txBody>
        </p:sp>
        <p:pic>
          <p:nvPicPr>
            <p:cNvPr id="15" name="Picture 3"/>
            <p:cNvPicPr>
              <a:picLocks noChangeAspect="1" noChangeArrowheads="1"/>
            </p:cNvPicPr>
            <p:nvPr/>
          </p:nvPicPr>
          <p:blipFill>
            <a:blip r:embed="rId5" cstate="print"/>
            <a:srcRect/>
            <a:stretch>
              <a:fillRect/>
            </a:stretch>
          </p:blipFill>
          <p:spPr bwMode="auto">
            <a:xfrm>
              <a:off x="3707904" y="4941168"/>
              <a:ext cx="781050" cy="152400"/>
            </a:xfrm>
            <a:prstGeom prst="rect">
              <a:avLst/>
            </a:prstGeom>
            <a:noFill/>
            <a:ln w="9525">
              <a:noFill/>
              <a:miter lim="800000"/>
              <a:headEnd/>
              <a:tailEnd/>
            </a:ln>
          </p:spPr>
        </p:pic>
        <p:pic>
          <p:nvPicPr>
            <p:cNvPr id="16" name="Picture 3"/>
            <p:cNvPicPr>
              <a:picLocks noChangeAspect="1" noChangeArrowheads="1"/>
            </p:cNvPicPr>
            <p:nvPr/>
          </p:nvPicPr>
          <p:blipFill>
            <a:blip r:embed="rId5" cstate="print"/>
            <a:srcRect/>
            <a:stretch>
              <a:fillRect/>
            </a:stretch>
          </p:blipFill>
          <p:spPr bwMode="auto">
            <a:xfrm>
              <a:off x="5508104" y="4941168"/>
              <a:ext cx="781050" cy="152400"/>
            </a:xfrm>
            <a:prstGeom prst="rect">
              <a:avLst/>
            </a:prstGeom>
            <a:noFill/>
            <a:ln w="9525">
              <a:noFill/>
              <a:miter lim="800000"/>
              <a:headEnd/>
              <a:tailEnd/>
            </a:ln>
          </p:spPr>
        </p:pic>
        <p:cxnSp>
          <p:nvCxnSpPr>
            <p:cNvPr id="17" name="Straight Connector 16"/>
            <p:cNvCxnSpPr/>
            <p:nvPr/>
          </p:nvCxnSpPr>
          <p:spPr>
            <a:xfrm>
              <a:off x="4139952" y="4365104"/>
              <a:ext cx="0" cy="504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04048" y="4653136"/>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940152" y="4653136"/>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732240" y="4653136"/>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131840" y="4653136"/>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195736" y="4653136"/>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195736" y="4653136"/>
              <a:ext cx="45365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195736" y="5157192"/>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139952" y="5157192"/>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940152" y="5157192"/>
              <a:ext cx="0" cy="216024"/>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anim calcmode="lin" valueType="num">
                                      <p:cBhvr additive="base">
                                        <p:cTn id="7" dur="500" fill="hold"/>
                                        <p:tgtEl>
                                          <p:spTgt spid="22531"/>
                                        </p:tgtEl>
                                        <p:attrNameLst>
                                          <p:attrName>ppt_x</p:attrName>
                                        </p:attrNameLst>
                                      </p:cBhvr>
                                      <p:tavLst>
                                        <p:tav tm="0">
                                          <p:val>
                                            <p:strVal val="#ppt_x"/>
                                          </p:val>
                                        </p:tav>
                                        <p:tav tm="100000">
                                          <p:val>
                                            <p:strVal val="#ppt_x"/>
                                          </p:val>
                                        </p:tav>
                                      </p:tavLst>
                                    </p:anim>
                                    <p:anim calcmode="lin" valueType="num">
                                      <p:cBhvr additive="base">
                                        <p:cTn id="8" dur="500" fill="hold"/>
                                        <p:tgtEl>
                                          <p:spTgt spid="225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22530"/>
                                        </p:tgtEl>
                                        <p:attrNameLst>
                                          <p:attrName>style.visibility</p:attrName>
                                        </p:attrNameLst>
                                      </p:cBhvr>
                                      <p:to>
                                        <p:strVal val="visible"/>
                                      </p:to>
                                    </p:set>
                                    <p:animEffect transition="in" filter="dissolve">
                                      <p:cBhvr>
                                        <p:cTn id="13" dur="500"/>
                                        <p:tgtEl>
                                          <p:spTgt spid="2253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Sélecteur</a:t>
            </a:r>
            <a:r>
              <a:rPr lang="en-CA" dirty="0"/>
              <a:t> pour determiner la </a:t>
            </a:r>
            <a:r>
              <a:rPr lang="en-CA" dirty="0" err="1"/>
              <a:t>cible</a:t>
            </a:r>
            <a:endParaRPr lang="fr-CA" dirty="0"/>
          </a:p>
        </p:txBody>
      </p:sp>
      <p:sp>
        <p:nvSpPr>
          <p:cNvPr id="4" name="Rectangle 3"/>
          <p:cNvSpPr/>
          <p:nvPr/>
        </p:nvSpPr>
        <p:spPr>
          <a:xfrm>
            <a:off x="7752184" y="1134681"/>
            <a:ext cx="4572000" cy="261610"/>
          </a:xfrm>
          <a:prstGeom prst="rect">
            <a:avLst/>
          </a:prstGeom>
        </p:spPr>
        <p:txBody>
          <a:bodyPr wrap="square">
            <a:spAutoFit/>
          </a:bodyPr>
          <a:lstStyle/>
          <a:p>
            <a:r>
              <a:rPr lang="fr-CA" sz="1100" dirty="0">
                <a:hlinkClick r:id="rId2"/>
              </a:rPr>
              <a:t>https://developer.mozilla.org/en-US/docs/CSS/Getting_Started/Selectors</a:t>
            </a:r>
            <a:endParaRPr lang="fr-CA" sz="1100" dirty="0"/>
          </a:p>
        </p:txBody>
      </p:sp>
      <p:sp>
        <p:nvSpPr>
          <p:cNvPr id="5" name="TextBox 4"/>
          <p:cNvSpPr txBox="1"/>
          <p:nvPr/>
        </p:nvSpPr>
        <p:spPr>
          <a:xfrm>
            <a:off x="433682" y="2553850"/>
            <a:ext cx="2808312" cy="1846659"/>
          </a:xfrm>
          <a:prstGeom prst="rect">
            <a:avLst/>
          </a:prstGeom>
          <a:noFill/>
        </p:spPr>
        <p:txBody>
          <a:bodyPr wrap="square" rtlCol="0">
            <a:spAutoFit/>
          </a:bodyPr>
          <a:lstStyle/>
          <a:p>
            <a:r>
              <a:rPr lang="en-CA" dirty="0" err="1">
                <a:solidFill>
                  <a:schemeClr val="accent1"/>
                </a:solidFill>
              </a:rPr>
              <a:t>Sélecteur</a:t>
            </a:r>
            <a:endParaRPr lang="en-CA" sz="1600" dirty="0">
              <a:solidFill>
                <a:schemeClr val="accent1"/>
              </a:solidFill>
            </a:endParaRPr>
          </a:p>
          <a:p>
            <a:r>
              <a:rPr lang="en-CA" sz="1600" dirty="0"/>
              <a:t>{</a:t>
            </a:r>
          </a:p>
          <a:p>
            <a:r>
              <a:rPr lang="en-CA" sz="1600" dirty="0">
                <a:solidFill>
                  <a:srgbClr val="00B0F0"/>
                </a:solidFill>
              </a:rPr>
              <a:t>   </a:t>
            </a:r>
            <a:r>
              <a:rPr lang="en-CA" sz="1600" dirty="0" err="1">
                <a:solidFill>
                  <a:srgbClr val="00B0F0"/>
                </a:solidFill>
              </a:rPr>
              <a:t>propriété-X</a:t>
            </a:r>
            <a:r>
              <a:rPr lang="en-CA" sz="1600" dirty="0" err="1"/>
              <a:t>:</a:t>
            </a:r>
            <a:r>
              <a:rPr lang="en-CA" sz="1600" dirty="0" err="1">
                <a:solidFill>
                  <a:srgbClr val="92D050"/>
                </a:solidFill>
              </a:rPr>
              <a:t>valeur</a:t>
            </a:r>
            <a:r>
              <a:rPr lang="en-CA" sz="1600" dirty="0"/>
              <a:t>;</a:t>
            </a:r>
          </a:p>
          <a:p>
            <a:r>
              <a:rPr lang="en-CA" sz="1600" dirty="0">
                <a:solidFill>
                  <a:srgbClr val="00B0F0"/>
                </a:solidFill>
              </a:rPr>
              <a:t>   </a:t>
            </a:r>
            <a:r>
              <a:rPr lang="en-CA" sz="1600" dirty="0" err="1">
                <a:solidFill>
                  <a:srgbClr val="00B0F0"/>
                </a:solidFill>
              </a:rPr>
              <a:t>propriété-Y</a:t>
            </a:r>
            <a:r>
              <a:rPr lang="en-CA" sz="1600" dirty="0" err="1"/>
              <a:t>:</a:t>
            </a:r>
            <a:r>
              <a:rPr lang="en-CA" sz="1600" dirty="0" err="1">
                <a:solidFill>
                  <a:srgbClr val="92D050"/>
                </a:solidFill>
              </a:rPr>
              <a:t>valeur</a:t>
            </a:r>
            <a:r>
              <a:rPr lang="en-CA" sz="1600" dirty="0"/>
              <a:t>;</a:t>
            </a:r>
          </a:p>
          <a:p>
            <a:r>
              <a:rPr lang="en-CA" sz="1600" dirty="0"/>
              <a:t>   </a:t>
            </a:r>
            <a:r>
              <a:rPr lang="en-CA" sz="1600" dirty="0" err="1">
                <a:solidFill>
                  <a:srgbClr val="00B0F0"/>
                </a:solidFill>
              </a:rPr>
              <a:t>propriété-Z</a:t>
            </a:r>
            <a:r>
              <a:rPr lang="en-CA" sz="1600" dirty="0" err="1"/>
              <a:t>:</a:t>
            </a:r>
            <a:r>
              <a:rPr lang="en-CA" sz="1600" dirty="0" err="1">
                <a:solidFill>
                  <a:srgbClr val="92D050"/>
                </a:solidFill>
              </a:rPr>
              <a:t>valeur</a:t>
            </a:r>
            <a:r>
              <a:rPr lang="en-CA" sz="1600" dirty="0"/>
              <a:t>;</a:t>
            </a:r>
          </a:p>
          <a:p>
            <a:r>
              <a:rPr lang="en-CA" sz="1600" dirty="0"/>
              <a:t>   …</a:t>
            </a:r>
          </a:p>
          <a:p>
            <a:r>
              <a:rPr lang="en-CA" sz="1600" dirty="0"/>
              <a:t>}</a:t>
            </a:r>
            <a:endParaRPr lang="fr-CA" sz="2000" dirty="0"/>
          </a:p>
        </p:txBody>
      </p:sp>
      <p:cxnSp>
        <p:nvCxnSpPr>
          <p:cNvPr id="7" name="Straight Arrow Connector 6"/>
          <p:cNvCxnSpPr>
            <a:cxnSpLocks/>
          </p:cNvCxnSpPr>
          <p:nvPr/>
        </p:nvCxnSpPr>
        <p:spPr>
          <a:xfrm>
            <a:off x="1631504" y="2765139"/>
            <a:ext cx="936104" cy="473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p:nvPr>
        </p:nvSpPr>
        <p:spPr>
          <a:xfrm>
            <a:off x="2855640" y="1748745"/>
            <a:ext cx="9001000" cy="2544351"/>
          </a:xfrm>
        </p:spPr>
        <p:txBody>
          <a:bodyPr>
            <a:noAutofit/>
          </a:bodyPr>
          <a:lstStyle/>
          <a:p>
            <a:pPr>
              <a:lnSpc>
                <a:spcPct val="160000"/>
              </a:lnSpc>
            </a:pPr>
            <a:r>
              <a:rPr lang="fr-CA" sz="2400" b="1" dirty="0"/>
              <a:t>nom d’une balise valide</a:t>
            </a:r>
          </a:p>
          <a:p>
            <a:pPr>
              <a:lnSpc>
                <a:spcPct val="160000"/>
              </a:lnSpc>
            </a:pPr>
            <a:r>
              <a:rPr lang="fr-CA" sz="2400" b="1" dirty="0"/>
              <a:t>.nom d’une classe</a:t>
            </a:r>
          </a:p>
          <a:p>
            <a:pPr>
              <a:lnSpc>
                <a:spcPct val="160000"/>
              </a:lnSpc>
            </a:pPr>
            <a:r>
              <a:rPr lang="fr-CA" sz="2400" b="1" dirty="0"/>
              <a:t>#identificateur unique </a:t>
            </a:r>
            <a:r>
              <a:rPr lang="fr-CA" sz="1600" dirty="0"/>
              <a:t>(utilisé surtout dans un contexte de programmation JavaScript)</a:t>
            </a:r>
          </a:p>
          <a:p>
            <a:pPr>
              <a:lnSpc>
                <a:spcPct val="160000"/>
              </a:lnSpc>
            </a:pPr>
            <a:r>
              <a:rPr lang="fr-CA" sz="2400" b="1" dirty="0"/>
              <a:t>[attribut=valeur]</a:t>
            </a:r>
          </a:p>
          <a:p>
            <a:pPr>
              <a:lnSpc>
                <a:spcPct val="160000"/>
              </a:lnSpc>
            </a:pPr>
            <a:endParaRPr lang="fr-CA" sz="1800" dirty="0"/>
          </a:p>
        </p:txBody>
      </p:sp>
      <p:sp>
        <p:nvSpPr>
          <p:cNvPr id="9" name="TextBox 8"/>
          <p:cNvSpPr txBox="1"/>
          <p:nvPr/>
        </p:nvSpPr>
        <p:spPr>
          <a:xfrm>
            <a:off x="2207568" y="4391675"/>
            <a:ext cx="7992888" cy="2270109"/>
          </a:xfrm>
          <a:prstGeom prst="rect">
            <a:avLst/>
          </a:prstGeom>
          <a:noFill/>
        </p:spPr>
        <p:txBody>
          <a:bodyPr wrap="square" rtlCol="0">
            <a:spAutoFit/>
          </a:bodyPr>
          <a:lstStyle/>
          <a:p>
            <a:pPr algn="ctr">
              <a:lnSpc>
                <a:spcPct val="150000"/>
              </a:lnSpc>
            </a:pPr>
            <a:r>
              <a:rPr lang="en-CA" sz="1600" b="1" u="sng" dirty="0" err="1"/>
              <a:t>Attributs</a:t>
            </a:r>
            <a:r>
              <a:rPr lang="en-CA" sz="1600" b="1" u="sng" dirty="0"/>
              <a:t> de </a:t>
            </a:r>
            <a:r>
              <a:rPr lang="en-CA" sz="1600" b="1" u="sng" dirty="0" err="1"/>
              <a:t>sélection</a:t>
            </a:r>
            <a:r>
              <a:rPr lang="en-CA" sz="1600" b="1" u="sng" dirty="0"/>
              <a:t>:</a:t>
            </a:r>
          </a:p>
          <a:p>
            <a:pPr algn="ctr">
              <a:lnSpc>
                <a:spcPct val="150000"/>
              </a:lnSpc>
            </a:pPr>
            <a:r>
              <a:rPr lang="en-CA" sz="1600" dirty="0"/>
              <a:t>&lt;</a:t>
            </a:r>
            <a:r>
              <a:rPr lang="en-CA" sz="1600" dirty="0" err="1"/>
              <a:t>balise</a:t>
            </a:r>
            <a:r>
              <a:rPr lang="en-CA" sz="1600" dirty="0"/>
              <a:t>&gt; … &lt;/</a:t>
            </a:r>
            <a:r>
              <a:rPr lang="en-CA" sz="1600" dirty="0" err="1"/>
              <a:t>balise</a:t>
            </a:r>
            <a:r>
              <a:rPr lang="en-CA" sz="1600" dirty="0"/>
              <a:t>&gt;</a:t>
            </a:r>
          </a:p>
          <a:p>
            <a:pPr algn="ctr">
              <a:lnSpc>
                <a:spcPct val="150000"/>
              </a:lnSpc>
            </a:pPr>
            <a:r>
              <a:rPr lang="en-CA" sz="1600" dirty="0"/>
              <a:t>&lt;</a:t>
            </a:r>
            <a:r>
              <a:rPr lang="en-CA" sz="1600" dirty="0" err="1"/>
              <a:t>balise</a:t>
            </a:r>
            <a:r>
              <a:rPr lang="en-CA" sz="1600" dirty="0"/>
              <a:t> </a:t>
            </a:r>
            <a:r>
              <a:rPr lang="en-CA" sz="1600" dirty="0">
                <a:solidFill>
                  <a:srgbClr val="FF0000"/>
                </a:solidFill>
              </a:rPr>
              <a:t>id</a:t>
            </a:r>
            <a:r>
              <a:rPr lang="en-CA" sz="1600" dirty="0"/>
              <a:t>="</a:t>
            </a:r>
            <a:r>
              <a:rPr lang="en-CA" sz="1600" dirty="0" err="1">
                <a:solidFill>
                  <a:srgbClr val="FF0000"/>
                </a:solidFill>
              </a:rPr>
              <a:t>identificateur</a:t>
            </a:r>
            <a:r>
              <a:rPr lang="en-CA" sz="1600" dirty="0"/>
              <a:t>"&gt; … &lt;/</a:t>
            </a:r>
            <a:r>
              <a:rPr lang="en-CA" sz="1600" dirty="0" err="1"/>
              <a:t>balise</a:t>
            </a:r>
            <a:r>
              <a:rPr lang="en-CA" sz="1600" dirty="0"/>
              <a:t>&gt;</a:t>
            </a:r>
            <a:endParaRPr lang="fr-CA" sz="1600" dirty="0"/>
          </a:p>
          <a:p>
            <a:pPr algn="ctr">
              <a:lnSpc>
                <a:spcPct val="150000"/>
              </a:lnSpc>
            </a:pPr>
            <a:r>
              <a:rPr lang="en-CA" sz="1600" dirty="0"/>
              <a:t>&lt;</a:t>
            </a:r>
            <a:r>
              <a:rPr lang="en-CA" sz="1600" dirty="0" err="1"/>
              <a:t>balise</a:t>
            </a:r>
            <a:r>
              <a:rPr lang="en-CA" sz="1600" dirty="0"/>
              <a:t> </a:t>
            </a:r>
            <a:r>
              <a:rPr lang="en-CA" sz="1600" dirty="0">
                <a:solidFill>
                  <a:srgbClr val="0070C0"/>
                </a:solidFill>
              </a:rPr>
              <a:t>class=</a:t>
            </a:r>
            <a:r>
              <a:rPr lang="en-CA" sz="1600" dirty="0"/>
              <a:t>"</a:t>
            </a:r>
            <a:r>
              <a:rPr lang="en-CA" sz="1600" dirty="0" err="1">
                <a:solidFill>
                  <a:srgbClr val="0070C0"/>
                </a:solidFill>
              </a:rPr>
              <a:t>identificateur</a:t>
            </a:r>
            <a:r>
              <a:rPr lang="en-CA" sz="1600" dirty="0"/>
              <a:t>"&gt; … &lt;/</a:t>
            </a:r>
            <a:r>
              <a:rPr lang="en-CA" sz="1600" dirty="0" err="1"/>
              <a:t>balise</a:t>
            </a:r>
            <a:r>
              <a:rPr lang="en-CA" sz="1600" dirty="0"/>
              <a:t>&gt;</a:t>
            </a:r>
          </a:p>
          <a:p>
            <a:pPr algn="ctr">
              <a:lnSpc>
                <a:spcPct val="150000"/>
              </a:lnSpc>
            </a:pPr>
            <a:r>
              <a:rPr lang="en-CA" sz="1600" dirty="0"/>
              <a:t>&lt;</a:t>
            </a:r>
            <a:r>
              <a:rPr lang="en-CA" sz="1600" dirty="0" err="1"/>
              <a:t>balise</a:t>
            </a:r>
            <a:r>
              <a:rPr lang="en-CA" sz="1600" dirty="0"/>
              <a:t> </a:t>
            </a:r>
            <a:r>
              <a:rPr lang="en-CA" sz="1600" dirty="0">
                <a:solidFill>
                  <a:srgbClr val="0070C0"/>
                </a:solidFill>
              </a:rPr>
              <a:t>class</a:t>
            </a:r>
            <a:r>
              <a:rPr lang="en-CA" sz="1600" dirty="0"/>
              <a:t>="</a:t>
            </a:r>
            <a:r>
              <a:rPr lang="en-CA" sz="1600" dirty="0" err="1">
                <a:solidFill>
                  <a:srgbClr val="0070C0"/>
                </a:solidFill>
              </a:rPr>
              <a:t>identificateur</a:t>
            </a:r>
            <a:r>
              <a:rPr lang="en-CA" sz="1600" dirty="0"/>
              <a:t>" </a:t>
            </a:r>
            <a:r>
              <a:rPr lang="en-CA" sz="1600" dirty="0">
                <a:solidFill>
                  <a:srgbClr val="FF0000"/>
                </a:solidFill>
              </a:rPr>
              <a:t>id</a:t>
            </a:r>
            <a:r>
              <a:rPr lang="en-CA" sz="1600" dirty="0"/>
              <a:t>="</a:t>
            </a:r>
            <a:r>
              <a:rPr lang="en-CA" sz="1600" dirty="0" err="1">
                <a:solidFill>
                  <a:srgbClr val="FF0000"/>
                </a:solidFill>
              </a:rPr>
              <a:t>identificateur</a:t>
            </a:r>
            <a:r>
              <a:rPr lang="en-CA" sz="1600" dirty="0"/>
              <a:t>"&gt; … &lt;/</a:t>
            </a:r>
            <a:r>
              <a:rPr lang="en-CA" sz="1600" dirty="0" err="1"/>
              <a:t>balise</a:t>
            </a:r>
            <a:r>
              <a:rPr lang="en-CA" sz="1600" dirty="0"/>
              <a:t>&gt;</a:t>
            </a:r>
          </a:p>
          <a:p>
            <a:pPr algn="ctr">
              <a:lnSpc>
                <a:spcPct val="150000"/>
              </a:lnSpc>
            </a:pPr>
            <a:r>
              <a:rPr lang="en-CA" sz="1600" dirty="0"/>
              <a:t>&lt;</a:t>
            </a:r>
            <a:r>
              <a:rPr lang="en-CA" sz="1600" dirty="0" err="1"/>
              <a:t>balise</a:t>
            </a:r>
            <a:r>
              <a:rPr lang="en-CA" sz="1600" dirty="0"/>
              <a:t> </a:t>
            </a:r>
            <a:r>
              <a:rPr lang="en-CA" sz="1600" dirty="0" err="1">
                <a:solidFill>
                  <a:srgbClr val="00B050"/>
                </a:solidFill>
              </a:rPr>
              <a:t>attribut</a:t>
            </a:r>
            <a:r>
              <a:rPr lang="en-CA" sz="1600" dirty="0"/>
              <a:t>="</a:t>
            </a:r>
            <a:r>
              <a:rPr lang="en-CA" sz="1600" dirty="0" err="1">
                <a:solidFill>
                  <a:srgbClr val="00B050"/>
                </a:solidFill>
              </a:rPr>
              <a:t>valeur</a:t>
            </a:r>
            <a:r>
              <a:rPr lang="en-CA" sz="1600" dirty="0"/>
              <a:t>" &gt; … &lt;/</a:t>
            </a:r>
            <a:r>
              <a:rPr lang="en-CA" sz="1600" dirty="0" err="1"/>
              <a:t>balise</a:t>
            </a:r>
            <a:r>
              <a:rPr lang="en-CA" sz="1600" dirty="0"/>
              <a:t>&gt;</a:t>
            </a:r>
            <a:endParaRPr lang="fr-CA" dirty="0"/>
          </a:p>
        </p:txBody>
      </p:sp>
      <p:sp>
        <p:nvSpPr>
          <p:cNvPr id="6" name="Accolade ouvrante 5">
            <a:extLst>
              <a:ext uri="{FF2B5EF4-FFF2-40B4-BE49-F238E27FC236}">
                <a16:creationId xmlns:a16="http://schemas.microsoft.com/office/drawing/2014/main" id="{C279F863-2A36-641E-A054-CE1338C23AD6}"/>
              </a:ext>
            </a:extLst>
          </p:cNvPr>
          <p:cNvSpPr/>
          <p:nvPr/>
        </p:nvSpPr>
        <p:spPr>
          <a:xfrm>
            <a:off x="2711624" y="2002683"/>
            <a:ext cx="288032" cy="1524913"/>
          </a:xfrm>
          <a:prstGeom prst="leftBrace">
            <a:avLst>
              <a:gd name="adj1" fmla="val 3818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 calcmode="lin" valueType="num">
                                      <p:cBhvr additive="base">
                                        <p:cTn id="18"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 calcmode="lin" valueType="num">
                                      <p:cBhvr additive="base">
                                        <p:cTn id="24"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anim calcmode="lin" valueType="num">
                                      <p:cBhvr additive="base">
                                        <p:cTn id="30"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9">
                                            <p:txEl>
                                              <p:pRg st="0" end="0"/>
                                            </p:txEl>
                                          </p:spTgt>
                                        </p:tgtEl>
                                        <p:attrNameLst>
                                          <p:attrName>style.visibility</p:attrName>
                                        </p:attrNameLst>
                                      </p:cBhvr>
                                      <p:to>
                                        <p:strVal val="visible"/>
                                      </p:to>
                                    </p:set>
                                    <p:anim calcmode="lin" valueType="num">
                                      <p:cBhvr additive="base">
                                        <p:cTn id="3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9">
                                            <p:txEl>
                                              <p:pRg st="1" end="1"/>
                                            </p:txEl>
                                          </p:spTgt>
                                        </p:tgtEl>
                                        <p:attrNameLst>
                                          <p:attrName>style.visibility</p:attrName>
                                        </p:attrNameLst>
                                      </p:cBhvr>
                                      <p:to>
                                        <p:strVal val="visible"/>
                                      </p:to>
                                    </p:set>
                                    <p:anim calcmode="lin" valueType="num">
                                      <p:cBhvr additive="base">
                                        <p:cTn id="42"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9">
                                            <p:txEl>
                                              <p:pRg st="2" end="2"/>
                                            </p:txEl>
                                          </p:spTgt>
                                        </p:tgtEl>
                                        <p:attrNameLst>
                                          <p:attrName>style.visibility</p:attrName>
                                        </p:attrNameLst>
                                      </p:cBhvr>
                                      <p:to>
                                        <p:strVal val="visible"/>
                                      </p:to>
                                    </p:set>
                                    <p:anim calcmode="lin" valueType="num">
                                      <p:cBhvr additive="base">
                                        <p:cTn id="48"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9">
                                            <p:txEl>
                                              <p:pRg st="3" end="3"/>
                                            </p:txEl>
                                          </p:spTgt>
                                        </p:tgtEl>
                                        <p:attrNameLst>
                                          <p:attrName>style.visibility</p:attrName>
                                        </p:attrNameLst>
                                      </p:cBhvr>
                                      <p:to>
                                        <p:strVal val="visible"/>
                                      </p:to>
                                    </p:set>
                                    <p:anim calcmode="lin" valueType="num">
                                      <p:cBhvr additive="base">
                                        <p:cTn id="54"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9">
                                            <p:txEl>
                                              <p:pRg st="4" end="4"/>
                                            </p:txEl>
                                          </p:spTgt>
                                        </p:tgtEl>
                                        <p:attrNameLst>
                                          <p:attrName>style.visibility</p:attrName>
                                        </p:attrNameLst>
                                      </p:cBhvr>
                                      <p:to>
                                        <p:strVal val="visible"/>
                                      </p:to>
                                    </p:set>
                                    <p:anim calcmode="lin" valueType="num">
                                      <p:cBhvr additive="base">
                                        <p:cTn id="60"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9">
                                            <p:txEl>
                                              <p:pRg st="5" end="5"/>
                                            </p:txEl>
                                          </p:spTgt>
                                        </p:tgtEl>
                                        <p:attrNameLst>
                                          <p:attrName>style.visibility</p:attrName>
                                        </p:attrNameLst>
                                      </p:cBhvr>
                                      <p:to>
                                        <p:strVal val="visible"/>
                                      </p:to>
                                    </p:set>
                                    <p:anim calcmode="lin" valueType="num">
                                      <p:cBhvr additive="base">
                                        <p:cTn id="66"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Sélecteurs</a:t>
            </a:r>
            <a:r>
              <a:rPr lang="en-CA" dirty="0"/>
              <a:t> </a:t>
            </a:r>
            <a:r>
              <a:rPr lang="en-CA" dirty="0" err="1"/>
              <a:t>relationnels</a:t>
            </a:r>
            <a:endParaRPr lang="fr-CA" dirty="0"/>
          </a:p>
        </p:txBody>
      </p:sp>
      <p:sp>
        <p:nvSpPr>
          <p:cNvPr id="4" name="TextBox 3"/>
          <p:cNvSpPr txBox="1"/>
          <p:nvPr/>
        </p:nvSpPr>
        <p:spPr>
          <a:xfrm>
            <a:off x="1703512" y="1844824"/>
            <a:ext cx="2185214" cy="369332"/>
          </a:xfrm>
          <a:prstGeom prst="rect">
            <a:avLst/>
          </a:prstGeom>
          <a:noFill/>
        </p:spPr>
        <p:txBody>
          <a:bodyPr wrap="none" rtlCol="0">
            <a:spAutoFit/>
          </a:bodyPr>
          <a:lstStyle/>
          <a:p>
            <a:r>
              <a:rPr lang="en-CA"/>
              <a:t>objet_X   objet_Y {…}</a:t>
            </a:r>
            <a:endParaRPr lang="fr-CA"/>
          </a:p>
        </p:txBody>
      </p:sp>
      <p:grpSp>
        <p:nvGrpSpPr>
          <p:cNvPr id="50" name="Group 49"/>
          <p:cNvGrpSpPr/>
          <p:nvPr/>
        </p:nvGrpSpPr>
        <p:grpSpPr>
          <a:xfrm>
            <a:off x="6168008" y="2132856"/>
            <a:ext cx="3816424" cy="3822978"/>
            <a:chOff x="5697895" y="1844824"/>
            <a:chExt cx="2402497" cy="2406622"/>
          </a:xfrm>
        </p:grpSpPr>
        <p:sp>
          <p:nvSpPr>
            <p:cNvPr id="5" name="TextBox 4"/>
            <p:cNvSpPr txBox="1"/>
            <p:nvPr/>
          </p:nvSpPr>
          <p:spPr>
            <a:xfrm>
              <a:off x="6444208" y="1844824"/>
              <a:ext cx="428067" cy="174375"/>
            </a:xfrm>
            <a:prstGeom prst="rect">
              <a:avLst/>
            </a:prstGeom>
            <a:noFill/>
            <a:ln w="6350">
              <a:solidFill>
                <a:schemeClr val="tx1"/>
              </a:solidFill>
            </a:ln>
          </p:spPr>
          <p:txBody>
            <a:bodyPr wrap="none" rtlCol="0">
              <a:spAutoFit/>
            </a:bodyPr>
            <a:lstStyle/>
            <a:p>
              <a:r>
                <a:rPr lang="en-CA" sz="1200"/>
                <a:t>objet_X</a:t>
              </a:r>
              <a:endParaRPr lang="fr-CA" sz="1200"/>
            </a:p>
          </p:txBody>
        </p:sp>
        <p:sp>
          <p:nvSpPr>
            <p:cNvPr id="6" name="TextBox 5"/>
            <p:cNvSpPr txBox="1"/>
            <p:nvPr/>
          </p:nvSpPr>
          <p:spPr>
            <a:xfrm>
              <a:off x="5796136" y="2420888"/>
              <a:ext cx="429076" cy="174375"/>
            </a:xfrm>
            <a:prstGeom prst="rect">
              <a:avLst/>
            </a:prstGeom>
            <a:solidFill>
              <a:srgbClr val="FFC000"/>
            </a:solidFill>
            <a:ln w="6350">
              <a:solidFill>
                <a:schemeClr val="tx1"/>
              </a:solidFill>
            </a:ln>
          </p:spPr>
          <p:txBody>
            <a:bodyPr wrap="none" rtlCol="0">
              <a:spAutoFit/>
            </a:bodyPr>
            <a:lstStyle/>
            <a:p>
              <a:r>
                <a:rPr lang="en-CA" sz="1200"/>
                <a:t>objet_Y</a:t>
              </a:r>
              <a:endParaRPr lang="fr-CA" sz="1200"/>
            </a:p>
          </p:txBody>
        </p:sp>
        <p:sp>
          <p:nvSpPr>
            <p:cNvPr id="7" name="TextBox 6"/>
            <p:cNvSpPr txBox="1"/>
            <p:nvPr/>
          </p:nvSpPr>
          <p:spPr>
            <a:xfrm>
              <a:off x="7138055" y="3573015"/>
              <a:ext cx="428067" cy="174375"/>
            </a:xfrm>
            <a:prstGeom prst="rect">
              <a:avLst/>
            </a:prstGeom>
            <a:noFill/>
            <a:ln w="6350">
              <a:solidFill>
                <a:schemeClr val="tx1"/>
              </a:solidFill>
            </a:ln>
          </p:spPr>
          <p:txBody>
            <a:bodyPr wrap="none" rtlCol="0">
              <a:spAutoFit/>
            </a:bodyPr>
            <a:lstStyle/>
            <a:p>
              <a:r>
                <a:rPr lang="en-CA" sz="1200"/>
                <a:t>objet_X</a:t>
              </a:r>
              <a:endParaRPr lang="fr-CA" sz="1200"/>
            </a:p>
          </p:txBody>
        </p:sp>
        <p:sp>
          <p:nvSpPr>
            <p:cNvPr id="8" name="TextBox 7"/>
            <p:cNvSpPr txBox="1"/>
            <p:nvPr/>
          </p:nvSpPr>
          <p:spPr>
            <a:xfrm>
              <a:off x="6645118" y="2420888"/>
              <a:ext cx="428067" cy="174375"/>
            </a:xfrm>
            <a:prstGeom prst="rect">
              <a:avLst/>
            </a:prstGeom>
            <a:noFill/>
            <a:ln w="6350">
              <a:solidFill>
                <a:schemeClr val="tx1"/>
              </a:solidFill>
            </a:ln>
          </p:spPr>
          <p:txBody>
            <a:bodyPr wrap="none" rtlCol="0">
              <a:spAutoFit/>
            </a:bodyPr>
            <a:lstStyle/>
            <a:p>
              <a:r>
                <a:rPr lang="en-CA" sz="1200"/>
                <a:t>objet_X</a:t>
              </a:r>
              <a:endParaRPr lang="fr-CA" sz="1200"/>
            </a:p>
          </p:txBody>
        </p:sp>
        <p:sp>
          <p:nvSpPr>
            <p:cNvPr id="9" name="TextBox 8"/>
            <p:cNvSpPr txBox="1"/>
            <p:nvPr/>
          </p:nvSpPr>
          <p:spPr>
            <a:xfrm>
              <a:off x="6660232" y="2996952"/>
              <a:ext cx="429076" cy="174375"/>
            </a:xfrm>
            <a:prstGeom prst="rect">
              <a:avLst/>
            </a:prstGeom>
            <a:solidFill>
              <a:srgbClr val="FFC000"/>
            </a:solidFill>
            <a:ln w="6350">
              <a:solidFill>
                <a:schemeClr val="tx1"/>
              </a:solidFill>
            </a:ln>
          </p:spPr>
          <p:txBody>
            <a:bodyPr wrap="none" rtlCol="0">
              <a:spAutoFit/>
            </a:bodyPr>
            <a:lstStyle/>
            <a:p>
              <a:r>
                <a:rPr lang="en-CA" sz="1200"/>
                <a:t>objet_Y</a:t>
              </a:r>
              <a:endParaRPr lang="fr-CA" sz="1200"/>
            </a:p>
          </p:txBody>
        </p:sp>
        <p:sp>
          <p:nvSpPr>
            <p:cNvPr id="10" name="TextBox 9"/>
            <p:cNvSpPr txBox="1"/>
            <p:nvPr/>
          </p:nvSpPr>
          <p:spPr>
            <a:xfrm>
              <a:off x="7524328" y="2420888"/>
              <a:ext cx="429076" cy="174375"/>
            </a:xfrm>
            <a:prstGeom prst="rect">
              <a:avLst/>
            </a:prstGeom>
            <a:solidFill>
              <a:srgbClr val="FFC000"/>
            </a:solidFill>
            <a:ln w="6350">
              <a:solidFill>
                <a:schemeClr val="tx1"/>
              </a:solidFill>
            </a:ln>
          </p:spPr>
          <p:txBody>
            <a:bodyPr wrap="none" rtlCol="0">
              <a:spAutoFit/>
            </a:bodyPr>
            <a:lstStyle/>
            <a:p>
              <a:r>
                <a:rPr lang="en-CA" sz="1200"/>
                <a:t>objet_Y</a:t>
              </a:r>
              <a:endParaRPr lang="fr-CA" sz="1200"/>
            </a:p>
          </p:txBody>
        </p:sp>
        <p:sp>
          <p:nvSpPr>
            <p:cNvPr id="11" name="TextBox 10"/>
            <p:cNvSpPr txBox="1"/>
            <p:nvPr/>
          </p:nvSpPr>
          <p:spPr>
            <a:xfrm>
              <a:off x="6201951" y="3573015"/>
              <a:ext cx="447240" cy="174375"/>
            </a:xfrm>
            <a:prstGeom prst="rect">
              <a:avLst/>
            </a:prstGeom>
            <a:noFill/>
            <a:ln w="6350">
              <a:solidFill>
                <a:schemeClr val="tx1"/>
              </a:solidFill>
            </a:ln>
          </p:spPr>
          <p:txBody>
            <a:bodyPr wrap="none" rtlCol="0">
              <a:spAutoFit/>
            </a:bodyPr>
            <a:lstStyle/>
            <a:p>
              <a:r>
                <a:rPr lang="en-CA" sz="1200"/>
                <a:t>objet_...</a:t>
              </a:r>
              <a:endParaRPr lang="fr-CA" sz="1200"/>
            </a:p>
          </p:txBody>
        </p:sp>
        <p:sp>
          <p:nvSpPr>
            <p:cNvPr id="12" name="TextBox 11"/>
            <p:cNvSpPr txBox="1"/>
            <p:nvPr/>
          </p:nvSpPr>
          <p:spPr>
            <a:xfrm>
              <a:off x="5697895" y="4077071"/>
              <a:ext cx="428067" cy="174375"/>
            </a:xfrm>
            <a:prstGeom prst="rect">
              <a:avLst/>
            </a:prstGeom>
            <a:noFill/>
            <a:ln w="6350">
              <a:solidFill>
                <a:schemeClr val="tx1"/>
              </a:solidFill>
            </a:ln>
          </p:spPr>
          <p:txBody>
            <a:bodyPr wrap="none" rtlCol="0">
              <a:spAutoFit/>
            </a:bodyPr>
            <a:lstStyle/>
            <a:p>
              <a:r>
                <a:rPr lang="en-CA" sz="1200"/>
                <a:t>objet_X</a:t>
              </a:r>
              <a:endParaRPr lang="fr-CA" sz="1200"/>
            </a:p>
          </p:txBody>
        </p:sp>
        <p:sp>
          <p:nvSpPr>
            <p:cNvPr id="13" name="TextBox 12"/>
            <p:cNvSpPr txBox="1"/>
            <p:nvPr/>
          </p:nvSpPr>
          <p:spPr>
            <a:xfrm>
              <a:off x="6489983" y="4077071"/>
              <a:ext cx="429076" cy="174375"/>
            </a:xfrm>
            <a:prstGeom prst="rect">
              <a:avLst/>
            </a:prstGeom>
            <a:solidFill>
              <a:srgbClr val="FFC000"/>
            </a:solidFill>
            <a:ln w="6350">
              <a:solidFill>
                <a:schemeClr val="tx1"/>
              </a:solidFill>
            </a:ln>
          </p:spPr>
          <p:txBody>
            <a:bodyPr wrap="none" rtlCol="0">
              <a:spAutoFit/>
            </a:bodyPr>
            <a:lstStyle/>
            <a:p>
              <a:r>
                <a:rPr lang="en-CA" sz="1200"/>
                <a:t>objet_Y</a:t>
              </a:r>
              <a:endParaRPr lang="fr-CA" sz="1200"/>
            </a:p>
          </p:txBody>
        </p:sp>
        <p:cxnSp>
          <p:nvCxnSpPr>
            <p:cNvPr id="15" name="Straight Connector 14"/>
            <p:cNvCxnSpPr>
              <a:stCxn id="5" idx="2"/>
              <a:endCxn id="6" idx="0"/>
            </p:cNvCxnSpPr>
            <p:nvPr/>
          </p:nvCxnSpPr>
          <p:spPr>
            <a:xfrm flipH="1">
              <a:off x="6010674" y="2019199"/>
              <a:ext cx="647567"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2"/>
              <a:endCxn id="8" idx="0"/>
            </p:cNvCxnSpPr>
            <p:nvPr/>
          </p:nvCxnSpPr>
          <p:spPr>
            <a:xfrm>
              <a:off x="6658241" y="2019199"/>
              <a:ext cx="200910"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 idx="2"/>
              <a:endCxn id="10" idx="0"/>
            </p:cNvCxnSpPr>
            <p:nvPr/>
          </p:nvCxnSpPr>
          <p:spPr>
            <a:xfrm>
              <a:off x="6658241" y="2019199"/>
              <a:ext cx="1080625"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2"/>
              <a:endCxn id="9" idx="0"/>
            </p:cNvCxnSpPr>
            <p:nvPr/>
          </p:nvCxnSpPr>
          <p:spPr>
            <a:xfrm>
              <a:off x="6859151" y="2595263"/>
              <a:ext cx="15619"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6" idx="2"/>
            </p:cNvCxnSpPr>
            <p:nvPr/>
          </p:nvCxnSpPr>
          <p:spPr>
            <a:xfrm flipH="1">
              <a:off x="5724131" y="2595263"/>
              <a:ext cx="286543"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6" idx="2"/>
            </p:cNvCxnSpPr>
            <p:nvPr/>
          </p:nvCxnSpPr>
          <p:spPr>
            <a:xfrm>
              <a:off x="6010674" y="2595263"/>
              <a:ext cx="73494"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6" idx="2"/>
            </p:cNvCxnSpPr>
            <p:nvPr/>
          </p:nvCxnSpPr>
          <p:spPr>
            <a:xfrm>
              <a:off x="6010674" y="2595263"/>
              <a:ext cx="433534"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0" idx="2"/>
            </p:cNvCxnSpPr>
            <p:nvPr/>
          </p:nvCxnSpPr>
          <p:spPr>
            <a:xfrm>
              <a:off x="7738866" y="2595263"/>
              <a:ext cx="361526"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0" idx="2"/>
            </p:cNvCxnSpPr>
            <p:nvPr/>
          </p:nvCxnSpPr>
          <p:spPr>
            <a:xfrm flipH="1">
              <a:off x="7596338" y="2595263"/>
              <a:ext cx="142529"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9" idx="2"/>
              <a:endCxn id="11" idx="0"/>
            </p:cNvCxnSpPr>
            <p:nvPr/>
          </p:nvCxnSpPr>
          <p:spPr>
            <a:xfrm flipH="1">
              <a:off x="6425571" y="3171327"/>
              <a:ext cx="449199" cy="401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9" idx="2"/>
              <a:endCxn id="7" idx="0"/>
            </p:cNvCxnSpPr>
            <p:nvPr/>
          </p:nvCxnSpPr>
          <p:spPr>
            <a:xfrm>
              <a:off x="6874770" y="3171327"/>
              <a:ext cx="477319" cy="401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1" idx="2"/>
              <a:endCxn id="12" idx="0"/>
            </p:cNvCxnSpPr>
            <p:nvPr/>
          </p:nvCxnSpPr>
          <p:spPr>
            <a:xfrm flipH="1">
              <a:off x="5911928" y="3747390"/>
              <a:ext cx="513643"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1" idx="2"/>
              <a:endCxn id="13" idx="0"/>
            </p:cNvCxnSpPr>
            <p:nvPr/>
          </p:nvCxnSpPr>
          <p:spPr>
            <a:xfrm>
              <a:off x="6425571" y="3747390"/>
              <a:ext cx="278950"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7" idx="2"/>
              <a:endCxn id="52" idx="0"/>
            </p:cNvCxnSpPr>
            <p:nvPr/>
          </p:nvCxnSpPr>
          <p:spPr>
            <a:xfrm>
              <a:off x="7352089" y="3747390"/>
              <a:ext cx="288536"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7" idx="2"/>
            </p:cNvCxnSpPr>
            <p:nvPr/>
          </p:nvCxnSpPr>
          <p:spPr>
            <a:xfrm flipH="1">
              <a:off x="7282076" y="3747390"/>
              <a:ext cx="70012"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426087" y="4077071"/>
              <a:ext cx="429076" cy="174375"/>
            </a:xfrm>
            <a:prstGeom prst="rect">
              <a:avLst/>
            </a:prstGeom>
            <a:solidFill>
              <a:srgbClr val="FFC000"/>
            </a:solidFill>
            <a:ln w="6350">
              <a:solidFill>
                <a:schemeClr val="tx1"/>
              </a:solidFill>
            </a:ln>
          </p:spPr>
          <p:txBody>
            <a:bodyPr wrap="none" rtlCol="0">
              <a:spAutoFit/>
            </a:bodyPr>
            <a:lstStyle/>
            <a:p>
              <a:r>
                <a:rPr lang="en-CA" sz="1200"/>
                <a:t>objet_Y</a:t>
              </a:r>
              <a:endParaRPr lang="fr-CA" sz="1200"/>
            </a:p>
          </p:txBody>
        </p:sp>
      </p:grpSp>
      <p:sp>
        <p:nvSpPr>
          <p:cNvPr id="108" name="TextBox 107"/>
          <p:cNvSpPr txBox="1"/>
          <p:nvPr/>
        </p:nvSpPr>
        <p:spPr>
          <a:xfrm>
            <a:off x="1775520" y="2348881"/>
            <a:ext cx="2683876" cy="646331"/>
          </a:xfrm>
          <a:prstGeom prst="rect">
            <a:avLst/>
          </a:prstGeom>
          <a:noFill/>
        </p:spPr>
        <p:txBody>
          <a:bodyPr wrap="none" rtlCol="0">
            <a:spAutoFit/>
          </a:bodyPr>
          <a:lstStyle/>
          <a:p>
            <a:r>
              <a:rPr lang="en-CA"/>
              <a:t>Tous les objets Y qui ont</a:t>
            </a:r>
          </a:p>
          <a:p>
            <a:r>
              <a:rPr lang="en-CA"/>
              <a:t>comme anc</a:t>
            </a:r>
            <a:r>
              <a:rPr lang="fr-CA"/>
              <a:t>être un </a:t>
            </a:r>
            <a:r>
              <a:rPr lang="en-CA"/>
              <a:t>objet</a:t>
            </a:r>
            <a:r>
              <a:rPr lang="fr-CA"/>
              <a:t> X</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03512" y="1844824"/>
            <a:ext cx="2396810" cy="369332"/>
          </a:xfrm>
          <a:prstGeom prst="rect">
            <a:avLst/>
          </a:prstGeom>
          <a:noFill/>
        </p:spPr>
        <p:txBody>
          <a:bodyPr wrap="none" rtlCol="0">
            <a:spAutoFit/>
          </a:bodyPr>
          <a:lstStyle/>
          <a:p>
            <a:r>
              <a:rPr lang="en-CA" dirty="0" err="1"/>
              <a:t>objet_X</a:t>
            </a:r>
            <a:r>
              <a:rPr lang="en-CA" dirty="0"/>
              <a:t>   &gt;  </a:t>
            </a:r>
            <a:r>
              <a:rPr lang="en-CA" dirty="0" err="1"/>
              <a:t>objet_Y</a:t>
            </a:r>
            <a:r>
              <a:rPr lang="en-CA" dirty="0"/>
              <a:t> {…}</a:t>
            </a:r>
            <a:endParaRPr lang="fr-CA" dirty="0"/>
          </a:p>
        </p:txBody>
      </p:sp>
      <p:grpSp>
        <p:nvGrpSpPr>
          <p:cNvPr id="6" name="Group 5"/>
          <p:cNvGrpSpPr/>
          <p:nvPr/>
        </p:nvGrpSpPr>
        <p:grpSpPr>
          <a:xfrm>
            <a:off x="6168008" y="2132856"/>
            <a:ext cx="3816424" cy="3822978"/>
            <a:chOff x="5697895" y="1844824"/>
            <a:chExt cx="2402497" cy="2406622"/>
          </a:xfrm>
        </p:grpSpPr>
        <p:sp>
          <p:nvSpPr>
            <p:cNvPr id="7" name="TextBox 6"/>
            <p:cNvSpPr txBox="1"/>
            <p:nvPr/>
          </p:nvSpPr>
          <p:spPr>
            <a:xfrm>
              <a:off x="6444208" y="1844824"/>
              <a:ext cx="428067" cy="174375"/>
            </a:xfrm>
            <a:prstGeom prst="rect">
              <a:avLst/>
            </a:prstGeom>
            <a:noFill/>
            <a:ln w="6350">
              <a:solidFill>
                <a:schemeClr val="tx1"/>
              </a:solidFill>
            </a:ln>
          </p:spPr>
          <p:txBody>
            <a:bodyPr wrap="none" rtlCol="0">
              <a:spAutoFit/>
            </a:bodyPr>
            <a:lstStyle/>
            <a:p>
              <a:r>
                <a:rPr lang="en-CA" sz="1200"/>
                <a:t>objet_X</a:t>
              </a:r>
              <a:endParaRPr lang="fr-CA" sz="1200"/>
            </a:p>
          </p:txBody>
        </p:sp>
        <p:sp>
          <p:nvSpPr>
            <p:cNvPr id="8" name="TextBox 7"/>
            <p:cNvSpPr txBox="1"/>
            <p:nvPr/>
          </p:nvSpPr>
          <p:spPr>
            <a:xfrm>
              <a:off x="5796136" y="2420888"/>
              <a:ext cx="429076" cy="174375"/>
            </a:xfrm>
            <a:prstGeom prst="rect">
              <a:avLst/>
            </a:prstGeom>
            <a:solidFill>
              <a:srgbClr val="FFC000"/>
            </a:solidFill>
            <a:ln w="6350">
              <a:solidFill>
                <a:schemeClr val="tx1"/>
              </a:solidFill>
            </a:ln>
          </p:spPr>
          <p:txBody>
            <a:bodyPr wrap="none" rtlCol="0">
              <a:spAutoFit/>
            </a:bodyPr>
            <a:lstStyle/>
            <a:p>
              <a:r>
                <a:rPr lang="en-CA" sz="1200"/>
                <a:t>objet_Y</a:t>
              </a:r>
              <a:endParaRPr lang="fr-CA" sz="1200"/>
            </a:p>
          </p:txBody>
        </p:sp>
        <p:sp>
          <p:nvSpPr>
            <p:cNvPr id="9" name="TextBox 8"/>
            <p:cNvSpPr txBox="1"/>
            <p:nvPr/>
          </p:nvSpPr>
          <p:spPr>
            <a:xfrm>
              <a:off x="7138055" y="3573015"/>
              <a:ext cx="428067" cy="174375"/>
            </a:xfrm>
            <a:prstGeom prst="rect">
              <a:avLst/>
            </a:prstGeom>
            <a:noFill/>
            <a:ln w="6350">
              <a:solidFill>
                <a:schemeClr val="tx1"/>
              </a:solidFill>
            </a:ln>
          </p:spPr>
          <p:txBody>
            <a:bodyPr wrap="none" rtlCol="0">
              <a:spAutoFit/>
            </a:bodyPr>
            <a:lstStyle/>
            <a:p>
              <a:r>
                <a:rPr lang="en-CA" sz="1200"/>
                <a:t>objet_X</a:t>
              </a:r>
              <a:endParaRPr lang="fr-CA" sz="1200"/>
            </a:p>
          </p:txBody>
        </p:sp>
        <p:sp>
          <p:nvSpPr>
            <p:cNvPr id="10" name="TextBox 9"/>
            <p:cNvSpPr txBox="1"/>
            <p:nvPr/>
          </p:nvSpPr>
          <p:spPr>
            <a:xfrm>
              <a:off x="6645118" y="2420888"/>
              <a:ext cx="428067" cy="174375"/>
            </a:xfrm>
            <a:prstGeom prst="rect">
              <a:avLst/>
            </a:prstGeom>
            <a:noFill/>
            <a:ln w="6350">
              <a:solidFill>
                <a:schemeClr val="tx1"/>
              </a:solidFill>
            </a:ln>
          </p:spPr>
          <p:txBody>
            <a:bodyPr wrap="none" rtlCol="0">
              <a:spAutoFit/>
            </a:bodyPr>
            <a:lstStyle/>
            <a:p>
              <a:r>
                <a:rPr lang="en-CA" sz="1200"/>
                <a:t>objet_X</a:t>
              </a:r>
              <a:endParaRPr lang="fr-CA" sz="1200"/>
            </a:p>
          </p:txBody>
        </p:sp>
        <p:sp>
          <p:nvSpPr>
            <p:cNvPr id="11" name="TextBox 10"/>
            <p:cNvSpPr txBox="1"/>
            <p:nvPr/>
          </p:nvSpPr>
          <p:spPr>
            <a:xfrm>
              <a:off x="6660232" y="2996952"/>
              <a:ext cx="429076" cy="174375"/>
            </a:xfrm>
            <a:prstGeom prst="rect">
              <a:avLst/>
            </a:prstGeom>
            <a:solidFill>
              <a:srgbClr val="FFC000"/>
            </a:solidFill>
            <a:ln w="6350">
              <a:solidFill>
                <a:schemeClr val="tx1"/>
              </a:solidFill>
            </a:ln>
          </p:spPr>
          <p:txBody>
            <a:bodyPr wrap="none" rtlCol="0">
              <a:spAutoFit/>
            </a:bodyPr>
            <a:lstStyle/>
            <a:p>
              <a:r>
                <a:rPr lang="en-CA" sz="1200"/>
                <a:t>objet_Y</a:t>
              </a:r>
              <a:endParaRPr lang="fr-CA" sz="1200"/>
            </a:p>
          </p:txBody>
        </p:sp>
        <p:sp>
          <p:nvSpPr>
            <p:cNvPr id="12" name="TextBox 11"/>
            <p:cNvSpPr txBox="1"/>
            <p:nvPr/>
          </p:nvSpPr>
          <p:spPr>
            <a:xfrm>
              <a:off x="7524328" y="2420888"/>
              <a:ext cx="429076" cy="174375"/>
            </a:xfrm>
            <a:prstGeom prst="rect">
              <a:avLst/>
            </a:prstGeom>
            <a:solidFill>
              <a:srgbClr val="FFC000"/>
            </a:solidFill>
            <a:ln w="6350">
              <a:solidFill>
                <a:schemeClr val="tx1"/>
              </a:solidFill>
            </a:ln>
          </p:spPr>
          <p:txBody>
            <a:bodyPr wrap="none" rtlCol="0">
              <a:spAutoFit/>
            </a:bodyPr>
            <a:lstStyle/>
            <a:p>
              <a:r>
                <a:rPr lang="en-CA" sz="1200"/>
                <a:t>objet_Y</a:t>
              </a:r>
              <a:endParaRPr lang="fr-CA" sz="1200"/>
            </a:p>
          </p:txBody>
        </p:sp>
        <p:sp>
          <p:nvSpPr>
            <p:cNvPr id="13" name="TextBox 12"/>
            <p:cNvSpPr txBox="1"/>
            <p:nvPr/>
          </p:nvSpPr>
          <p:spPr>
            <a:xfrm>
              <a:off x="6201951" y="3573015"/>
              <a:ext cx="447240" cy="174375"/>
            </a:xfrm>
            <a:prstGeom prst="rect">
              <a:avLst/>
            </a:prstGeom>
            <a:noFill/>
            <a:ln w="6350">
              <a:solidFill>
                <a:schemeClr val="tx1"/>
              </a:solidFill>
            </a:ln>
          </p:spPr>
          <p:txBody>
            <a:bodyPr wrap="none" rtlCol="0">
              <a:spAutoFit/>
            </a:bodyPr>
            <a:lstStyle/>
            <a:p>
              <a:r>
                <a:rPr lang="en-CA" sz="1200"/>
                <a:t>objet_...</a:t>
              </a:r>
              <a:endParaRPr lang="fr-CA" sz="1200"/>
            </a:p>
          </p:txBody>
        </p:sp>
        <p:sp>
          <p:nvSpPr>
            <p:cNvPr id="14" name="TextBox 13"/>
            <p:cNvSpPr txBox="1"/>
            <p:nvPr/>
          </p:nvSpPr>
          <p:spPr>
            <a:xfrm>
              <a:off x="5697895" y="4077071"/>
              <a:ext cx="428067" cy="174375"/>
            </a:xfrm>
            <a:prstGeom prst="rect">
              <a:avLst/>
            </a:prstGeom>
            <a:noFill/>
            <a:ln w="6350">
              <a:solidFill>
                <a:schemeClr val="tx1"/>
              </a:solidFill>
            </a:ln>
          </p:spPr>
          <p:txBody>
            <a:bodyPr wrap="none" rtlCol="0">
              <a:spAutoFit/>
            </a:bodyPr>
            <a:lstStyle/>
            <a:p>
              <a:r>
                <a:rPr lang="en-CA" sz="1200"/>
                <a:t>objet_X</a:t>
              </a:r>
              <a:endParaRPr lang="fr-CA" sz="1200"/>
            </a:p>
          </p:txBody>
        </p:sp>
        <p:sp>
          <p:nvSpPr>
            <p:cNvPr id="15" name="TextBox 14"/>
            <p:cNvSpPr txBox="1"/>
            <p:nvPr/>
          </p:nvSpPr>
          <p:spPr>
            <a:xfrm>
              <a:off x="6489983" y="4077071"/>
              <a:ext cx="429076" cy="174375"/>
            </a:xfrm>
            <a:prstGeom prst="rect">
              <a:avLst/>
            </a:prstGeom>
            <a:solidFill>
              <a:schemeClr val="bg1"/>
            </a:solidFill>
            <a:ln w="6350">
              <a:solidFill>
                <a:schemeClr val="tx1"/>
              </a:solidFill>
            </a:ln>
          </p:spPr>
          <p:txBody>
            <a:bodyPr wrap="none" rtlCol="0">
              <a:spAutoFit/>
            </a:bodyPr>
            <a:lstStyle/>
            <a:p>
              <a:r>
                <a:rPr lang="en-CA" sz="1200"/>
                <a:t>objet_Y</a:t>
              </a:r>
              <a:endParaRPr lang="fr-CA" sz="1200"/>
            </a:p>
          </p:txBody>
        </p:sp>
        <p:cxnSp>
          <p:nvCxnSpPr>
            <p:cNvPr id="16" name="Straight Connector 15"/>
            <p:cNvCxnSpPr>
              <a:stCxn id="7" idx="2"/>
              <a:endCxn id="8" idx="0"/>
            </p:cNvCxnSpPr>
            <p:nvPr/>
          </p:nvCxnSpPr>
          <p:spPr>
            <a:xfrm flipH="1">
              <a:off x="6010674" y="2019199"/>
              <a:ext cx="647567"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2"/>
              <a:endCxn id="10" idx="0"/>
            </p:cNvCxnSpPr>
            <p:nvPr/>
          </p:nvCxnSpPr>
          <p:spPr>
            <a:xfrm>
              <a:off x="6658241" y="2019199"/>
              <a:ext cx="200910"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2"/>
              <a:endCxn id="12" idx="0"/>
            </p:cNvCxnSpPr>
            <p:nvPr/>
          </p:nvCxnSpPr>
          <p:spPr>
            <a:xfrm>
              <a:off x="6658241" y="2019199"/>
              <a:ext cx="1080625"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0" idx="2"/>
              <a:endCxn id="11" idx="0"/>
            </p:cNvCxnSpPr>
            <p:nvPr/>
          </p:nvCxnSpPr>
          <p:spPr>
            <a:xfrm>
              <a:off x="6859151" y="2595263"/>
              <a:ext cx="15619"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2"/>
            </p:cNvCxnSpPr>
            <p:nvPr/>
          </p:nvCxnSpPr>
          <p:spPr>
            <a:xfrm flipH="1">
              <a:off x="5724131" y="2595263"/>
              <a:ext cx="286543"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2"/>
            </p:cNvCxnSpPr>
            <p:nvPr/>
          </p:nvCxnSpPr>
          <p:spPr>
            <a:xfrm>
              <a:off x="6010674" y="2595263"/>
              <a:ext cx="73494"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8" idx="2"/>
            </p:cNvCxnSpPr>
            <p:nvPr/>
          </p:nvCxnSpPr>
          <p:spPr>
            <a:xfrm>
              <a:off x="6010674" y="2595263"/>
              <a:ext cx="433534"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2"/>
            </p:cNvCxnSpPr>
            <p:nvPr/>
          </p:nvCxnSpPr>
          <p:spPr>
            <a:xfrm>
              <a:off x="7738866" y="2595263"/>
              <a:ext cx="361526"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2"/>
            </p:cNvCxnSpPr>
            <p:nvPr/>
          </p:nvCxnSpPr>
          <p:spPr>
            <a:xfrm flipH="1">
              <a:off x="7596338" y="2595263"/>
              <a:ext cx="142529"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1" idx="2"/>
              <a:endCxn id="13" idx="0"/>
            </p:cNvCxnSpPr>
            <p:nvPr/>
          </p:nvCxnSpPr>
          <p:spPr>
            <a:xfrm flipH="1">
              <a:off x="6425571" y="3171327"/>
              <a:ext cx="449199" cy="401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1" idx="2"/>
              <a:endCxn id="9" idx="0"/>
            </p:cNvCxnSpPr>
            <p:nvPr/>
          </p:nvCxnSpPr>
          <p:spPr>
            <a:xfrm>
              <a:off x="6874770" y="3171327"/>
              <a:ext cx="477319" cy="401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3" idx="2"/>
              <a:endCxn id="14" idx="0"/>
            </p:cNvCxnSpPr>
            <p:nvPr/>
          </p:nvCxnSpPr>
          <p:spPr>
            <a:xfrm flipH="1">
              <a:off x="5911928" y="3747390"/>
              <a:ext cx="513643"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3" idx="2"/>
              <a:endCxn id="15" idx="0"/>
            </p:cNvCxnSpPr>
            <p:nvPr/>
          </p:nvCxnSpPr>
          <p:spPr>
            <a:xfrm>
              <a:off x="6425571" y="3747390"/>
              <a:ext cx="278950"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2"/>
              <a:endCxn id="31" idx="0"/>
            </p:cNvCxnSpPr>
            <p:nvPr/>
          </p:nvCxnSpPr>
          <p:spPr>
            <a:xfrm>
              <a:off x="7352089" y="3747390"/>
              <a:ext cx="288536"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9" idx="2"/>
            </p:cNvCxnSpPr>
            <p:nvPr/>
          </p:nvCxnSpPr>
          <p:spPr>
            <a:xfrm flipH="1">
              <a:off x="7282074" y="3747390"/>
              <a:ext cx="70015"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426087" y="4077071"/>
              <a:ext cx="429076" cy="174375"/>
            </a:xfrm>
            <a:prstGeom prst="rect">
              <a:avLst/>
            </a:prstGeom>
            <a:solidFill>
              <a:srgbClr val="FFC000"/>
            </a:solidFill>
            <a:ln w="6350">
              <a:solidFill>
                <a:schemeClr val="tx1"/>
              </a:solidFill>
            </a:ln>
          </p:spPr>
          <p:txBody>
            <a:bodyPr wrap="none" rtlCol="0">
              <a:spAutoFit/>
            </a:bodyPr>
            <a:lstStyle/>
            <a:p>
              <a:r>
                <a:rPr lang="en-CA" sz="1200"/>
                <a:t>objet_Y</a:t>
              </a:r>
              <a:endParaRPr lang="fr-CA" sz="1200"/>
            </a:p>
          </p:txBody>
        </p:sp>
      </p:grpSp>
      <p:sp>
        <p:nvSpPr>
          <p:cNvPr id="32" name="TextBox 31"/>
          <p:cNvSpPr txBox="1"/>
          <p:nvPr/>
        </p:nvSpPr>
        <p:spPr>
          <a:xfrm>
            <a:off x="1775520" y="2348881"/>
            <a:ext cx="2451312" cy="646331"/>
          </a:xfrm>
          <a:prstGeom prst="rect">
            <a:avLst/>
          </a:prstGeom>
          <a:noFill/>
        </p:spPr>
        <p:txBody>
          <a:bodyPr wrap="none" rtlCol="0">
            <a:spAutoFit/>
          </a:bodyPr>
          <a:lstStyle/>
          <a:p>
            <a:r>
              <a:rPr lang="en-CA"/>
              <a:t>Tous les objets Y qui ont</a:t>
            </a:r>
          </a:p>
          <a:p>
            <a:r>
              <a:rPr lang="en-CA"/>
              <a:t>comme p</a:t>
            </a:r>
            <a:r>
              <a:rPr lang="fr-CA"/>
              <a:t>ère un </a:t>
            </a:r>
            <a:r>
              <a:rPr lang="en-CA"/>
              <a:t>objet </a:t>
            </a:r>
            <a:r>
              <a:rPr lang="fr-CA"/>
              <a:t>X</a:t>
            </a:r>
          </a:p>
        </p:txBody>
      </p:sp>
      <p:sp>
        <p:nvSpPr>
          <p:cNvPr id="34" name="Title 1">
            <a:extLst>
              <a:ext uri="{FF2B5EF4-FFF2-40B4-BE49-F238E27FC236}">
                <a16:creationId xmlns:a16="http://schemas.microsoft.com/office/drawing/2014/main" id="{B1F7476B-A492-72EA-C22A-583F06EBFB41}"/>
              </a:ext>
            </a:extLst>
          </p:cNvPr>
          <p:cNvSpPr>
            <a:spLocks noGrp="1"/>
          </p:cNvSpPr>
          <p:nvPr>
            <p:ph type="title"/>
          </p:nvPr>
        </p:nvSpPr>
        <p:spPr>
          <a:xfrm>
            <a:off x="609600" y="155448"/>
            <a:ext cx="10972800" cy="1252728"/>
          </a:xfrm>
        </p:spPr>
        <p:txBody>
          <a:bodyPr/>
          <a:lstStyle/>
          <a:p>
            <a:r>
              <a:rPr lang="en-CA" dirty="0" err="1"/>
              <a:t>Sélecteurs</a:t>
            </a:r>
            <a:r>
              <a:rPr lang="en-CA" dirty="0"/>
              <a:t> </a:t>
            </a:r>
            <a:r>
              <a:rPr lang="en-CA" dirty="0" err="1"/>
              <a:t>relationnels</a:t>
            </a:r>
            <a:endParaRPr lang="fr-CA"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86F14B-AD07-ECA0-2277-A5EBE6E539AB}"/>
              </a:ext>
            </a:extLst>
          </p:cNvPr>
          <p:cNvSpPr>
            <a:spLocks noGrp="1"/>
          </p:cNvSpPr>
          <p:nvPr>
            <p:ph type="title"/>
          </p:nvPr>
        </p:nvSpPr>
        <p:spPr/>
        <p:txBody>
          <a:bodyPr/>
          <a:lstStyle/>
          <a:p>
            <a:r>
              <a:rPr lang="en-CA" noProof="1"/>
              <a:t>Sélecteurs relationnels</a:t>
            </a:r>
          </a:p>
        </p:txBody>
      </p:sp>
      <p:sp>
        <p:nvSpPr>
          <p:cNvPr id="6" name="TextBox 4">
            <a:extLst>
              <a:ext uri="{FF2B5EF4-FFF2-40B4-BE49-F238E27FC236}">
                <a16:creationId xmlns:a16="http://schemas.microsoft.com/office/drawing/2014/main" id="{4C6A9FE4-A070-7FA8-7EEC-B46B44406EDF}"/>
              </a:ext>
            </a:extLst>
          </p:cNvPr>
          <p:cNvSpPr txBox="1"/>
          <p:nvPr/>
        </p:nvSpPr>
        <p:spPr>
          <a:xfrm>
            <a:off x="1703512" y="1844824"/>
            <a:ext cx="1818126" cy="369332"/>
          </a:xfrm>
          <a:prstGeom prst="rect">
            <a:avLst/>
          </a:prstGeom>
          <a:noFill/>
        </p:spPr>
        <p:txBody>
          <a:bodyPr wrap="none" rtlCol="0">
            <a:spAutoFit/>
          </a:bodyPr>
          <a:lstStyle/>
          <a:p>
            <a:r>
              <a:rPr lang="en-CA" noProof="1"/>
              <a:t>objet_X   &gt;  *  {…}</a:t>
            </a:r>
          </a:p>
        </p:txBody>
      </p:sp>
      <p:sp>
        <p:nvSpPr>
          <p:cNvPr id="7" name="TextBox 31">
            <a:extLst>
              <a:ext uri="{FF2B5EF4-FFF2-40B4-BE49-F238E27FC236}">
                <a16:creationId xmlns:a16="http://schemas.microsoft.com/office/drawing/2014/main" id="{705D0B90-72BE-A951-1DD1-A25ED4C3EEED}"/>
              </a:ext>
            </a:extLst>
          </p:cNvPr>
          <p:cNvSpPr txBox="1"/>
          <p:nvPr/>
        </p:nvSpPr>
        <p:spPr>
          <a:xfrm>
            <a:off x="1775521" y="2348880"/>
            <a:ext cx="3609001" cy="369332"/>
          </a:xfrm>
          <a:prstGeom prst="rect">
            <a:avLst/>
          </a:prstGeom>
          <a:noFill/>
        </p:spPr>
        <p:txBody>
          <a:bodyPr wrap="none" rtlCol="0">
            <a:spAutoFit/>
          </a:bodyPr>
          <a:lstStyle/>
          <a:p>
            <a:r>
              <a:rPr lang="en-CA" noProof="1"/>
              <a:t>Tous les enfants directes de l’objet X</a:t>
            </a:r>
          </a:p>
        </p:txBody>
      </p:sp>
      <p:grpSp>
        <p:nvGrpSpPr>
          <p:cNvPr id="8" name="Group 5">
            <a:extLst>
              <a:ext uri="{FF2B5EF4-FFF2-40B4-BE49-F238E27FC236}">
                <a16:creationId xmlns:a16="http://schemas.microsoft.com/office/drawing/2014/main" id="{40B453FF-51A3-45EE-A2AE-1644964FA991}"/>
              </a:ext>
            </a:extLst>
          </p:cNvPr>
          <p:cNvGrpSpPr/>
          <p:nvPr/>
        </p:nvGrpSpPr>
        <p:grpSpPr>
          <a:xfrm>
            <a:off x="6168008" y="2132856"/>
            <a:ext cx="3816424" cy="3822978"/>
            <a:chOff x="5697895" y="1844824"/>
            <a:chExt cx="2402497" cy="2406622"/>
          </a:xfrm>
        </p:grpSpPr>
        <p:sp>
          <p:nvSpPr>
            <p:cNvPr id="9" name="TextBox 6">
              <a:extLst>
                <a:ext uri="{FF2B5EF4-FFF2-40B4-BE49-F238E27FC236}">
                  <a16:creationId xmlns:a16="http://schemas.microsoft.com/office/drawing/2014/main" id="{3C39ACB4-A497-7C45-B3D0-35B46F54692E}"/>
                </a:ext>
              </a:extLst>
            </p:cNvPr>
            <p:cNvSpPr txBox="1"/>
            <p:nvPr/>
          </p:nvSpPr>
          <p:spPr>
            <a:xfrm>
              <a:off x="6444208" y="1844824"/>
              <a:ext cx="428067" cy="174375"/>
            </a:xfrm>
            <a:prstGeom prst="rect">
              <a:avLst/>
            </a:prstGeom>
            <a:noFill/>
            <a:ln w="6350">
              <a:solidFill>
                <a:schemeClr val="tx1"/>
              </a:solidFill>
            </a:ln>
          </p:spPr>
          <p:txBody>
            <a:bodyPr wrap="none" rtlCol="0">
              <a:spAutoFit/>
            </a:bodyPr>
            <a:lstStyle/>
            <a:p>
              <a:r>
                <a:rPr lang="en-CA" sz="1200" noProof="1"/>
                <a:t>objet_X</a:t>
              </a:r>
            </a:p>
          </p:txBody>
        </p:sp>
        <p:sp>
          <p:nvSpPr>
            <p:cNvPr id="10" name="TextBox 7">
              <a:extLst>
                <a:ext uri="{FF2B5EF4-FFF2-40B4-BE49-F238E27FC236}">
                  <a16:creationId xmlns:a16="http://schemas.microsoft.com/office/drawing/2014/main" id="{03F72BE7-455A-B5E5-A8C9-A27AB60B3703}"/>
                </a:ext>
              </a:extLst>
            </p:cNvPr>
            <p:cNvSpPr txBox="1"/>
            <p:nvPr/>
          </p:nvSpPr>
          <p:spPr>
            <a:xfrm>
              <a:off x="5796136" y="2420888"/>
              <a:ext cx="429076" cy="174375"/>
            </a:xfrm>
            <a:prstGeom prst="rect">
              <a:avLst/>
            </a:prstGeom>
            <a:solidFill>
              <a:srgbClr val="FFC000"/>
            </a:solidFill>
            <a:ln w="6350">
              <a:solidFill>
                <a:schemeClr val="tx1"/>
              </a:solidFill>
            </a:ln>
          </p:spPr>
          <p:txBody>
            <a:bodyPr wrap="none" rtlCol="0">
              <a:spAutoFit/>
            </a:bodyPr>
            <a:lstStyle/>
            <a:p>
              <a:r>
                <a:rPr lang="en-CA" sz="1200" noProof="1"/>
                <a:t>objet_Y</a:t>
              </a:r>
            </a:p>
          </p:txBody>
        </p:sp>
        <p:sp>
          <p:nvSpPr>
            <p:cNvPr id="11" name="TextBox 8">
              <a:extLst>
                <a:ext uri="{FF2B5EF4-FFF2-40B4-BE49-F238E27FC236}">
                  <a16:creationId xmlns:a16="http://schemas.microsoft.com/office/drawing/2014/main" id="{A02A9095-C3B0-2902-3C08-4B1F2E38B071}"/>
                </a:ext>
              </a:extLst>
            </p:cNvPr>
            <p:cNvSpPr txBox="1"/>
            <p:nvPr/>
          </p:nvSpPr>
          <p:spPr>
            <a:xfrm>
              <a:off x="7138055" y="3573015"/>
              <a:ext cx="428067" cy="174375"/>
            </a:xfrm>
            <a:prstGeom prst="rect">
              <a:avLst/>
            </a:prstGeom>
            <a:noFill/>
            <a:ln w="6350">
              <a:solidFill>
                <a:schemeClr val="tx1"/>
              </a:solidFill>
            </a:ln>
          </p:spPr>
          <p:txBody>
            <a:bodyPr wrap="none" rtlCol="0">
              <a:spAutoFit/>
            </a:bodyPr>
            <a:lstStyle/>
            <a:p>
              <a:r>
                <a:rPr lang="en-CA" sz="1200" noProof="1"/>
                <a:t>objet_X</a:t>
              </a:r>
            </a:p>
          </p:txBody>
        </p:sp>
        <p:sp>
          <p:nvSpPr>
            <p:cNvPr id="12" name="TextBox 9">
              <a:extLst>
                <a:ext uri="{FF2B5EF4-FFF2-40B4-BE49-F238E27FC236}">
                  <a16:creationId xmlns:a16="http://schemas.microsoft.com/office/drawing/2014/main" id="{B8305999-E94F-DD51-0113-2A585526B243}"/>
                </a:ext>
              </a:extLst>
            </p:cNvPr>
            <p:cNvSpPr txBox="1"/>
            <p:nvPr/>
          </p:nvSpPr>
          <p:spPr>
            <a:xfrm>
              <a:off x="6645118" y="2420888"/>
              <a:ext cx="428067" cy="174375"/>
            </a:xfrm>
            <a:prstGeom prst="rect">
              <a:avLst/>
            </a:prstGeom>
            <a:solidFill>
              <a:srgbClr val="FFC000"/>
            </a:solidFill>
            <a:ln w="6350">
              <a:solidFill>
                <a:schemeClr val="tx1"/>
              </a:solidFill>
            </a:ln>
          </p:spPr>
          <p:txBody>
            <a:bodyPr wrap="none" rtlCol="0">
              <a:spAutoFit/>
            </a:bodyPr>
            <a:lstStyle/>
            <a:p>
              <a:r>
                <a:rPr lang="en-CA" sz="1200" noProof="1"/>
                <a:t>objet_X</a:t>
              </a:r>
            </a:p>
          </p:txBody>
        </p:sp>
        <p:sp>
          <p:nvSpPr>
            <p:cNvPr id="13" name="TextBox 10">
              <a:extLst>
                <a:ext uri="{FF2B5EF4-FFF2-40B4-BE49-F238E27FC236}">
                  <a16:creationId xmlns:a16="http://schemas.microsoft.com/office/drawing/2014/main" id="{AF90632E-2036-26DF-9F54-237C91370A20}"/>
                </a:ext>
              </a:extLst>
            </p:cNvPr>
            <p:cNvSpPr txBox="1"/>
            <p:nvPr/>
          </p:nvSpPr>
          <p:spPr>
            <a:xfrm>
              <a:off x="6660232" y="2996952"/>
              <a:ext cx="429076" cy="174375"/>
            </a:xfrm>
            <a:prstGeom prst="rect">
              <a:avLst/>
            </a:prstGeom>
            <a:solidFill>
              <a:schemeClr val="bg1"/>
            </a:solidFill>
            <a:ln w="6350">
              <a:solidFill>
                <a:schemeClr val="tx1"/>
              </a:solidFill>
            </a:ln>
          </p:spPr>
          <p:txBody>
            <a:bodyPr wrap="none" rtlCol="0">
              <a:spAutoFit/>
            </a:bodyPr>
            <a:lstStyle/>
            <a:p>
              <a:r>
                <a:rPr lang="en-CA" sz="1200" noProof="1"/>
                <a:t>objet_Y</a:t>
              </a:r>
            </a:p>
          </p:txBody>
        </p:sp>
        <p:sp>
          <p:nvSpPr>
            <p:cNvPr id="14" name="TextBox 11">
              <a:extLst>
                <a:ext uri="{FF2B5EF4-FFF2-40B4-BE49-F238E27FC236}">
                  <a16:creationId xmlns:a16="http://schemas.microsoft.com/office/drawing/2014/main" id="{CA01C06F-8FDF-D7D8-2713-EBD7E2008B0D}"/>
                </a:ext>
              </a:extLst>
            </p:cNvPr>
            <p:cNvSpPr txBox="1"/>
            <p:nvPr/>
          </p:nvSpPr>
          <p:spPr>
            <a:xfrm>
              <a:off x="7524328" y="2420888"/>
              <a:ext cx="429076" cy="174375"/>
            </a:xfrm>
            <a:prstGeom prst="rect">
              <a:avLst/>
            </a:prstGeom>
            <a:solidFill>
              <a:srgbClr val="FFC000"/>
            </a:solidFill>
            <a:ln w="6350">
              <a:solidFill>
                <a:schemeClr val="tx1"/>
              </a:solidFill>
            </a:ln>
          </p:spPr>
          <p:txBody>
            <a:bodyPr wrap="none" rtlCol="0">
              <a:spAutoFit/>
            </a:bodyPr>
            <a:lstStyle/>
            <a:p>
              <a:r>
                <a:rPr lang="en-CA" sz="1200" noProof="1"/>
                <a:t>objet_Y</a:t>
              </a:r>
            </a:p>
          </p:txBody>
        </p:sp>
        <p:sp>
          <p:nvSpPr>
            <p:cNvPr id="15" name="TextBox 12">
              <a:extLst>
                <a:ext uri="{FF2B5EF4-FFF2-40B4-BE49-F238E27FC236}">
                  <a16:creationId xmlns:a16="http://schemas.microsoft.com/office/drawing/2014/main" id="{676E463A-F5EA-4201-CB6A-7B25328B30AC}"/>
                </a:ext>
              </a:extLst>
            </p:cNvPr>
            <p:cNvSpPr txBox="1"/>
            <p:nvPr/>
          </p:nvSpPr>
          <p:spPr>
            <a:xfrm>
              <a:off x="6201951" y="3573015"/>
              <a:ext cx="447240" cy="174375"/>
            </a:xfrm>
            <a:prstGeom prst="rect">
              <a:avLst/>
            </a:prstGeom>
            <a:noFill/>
            <a:ln w="6350">
              <a:solidFill>
                <a:schemeClr val="tx1"/>
              </a:solidFill>
            </a:ln>
          </p:spPr>
          <p:txBody>
            <a:bodyPr wrap="none" rtlCol="0">
              <a:spAutoFit/>
            </a:bodyPr>
            <a:lstStyle/>
            <a:p>
              <a:r>
                <a:rPr lang="en-CA" sz="1200" noProof="1"/>
                <a:t>objet_...</a:t>
              </a:r>
            </a:p>
          </p:txBody>
        </p:sp>
        <p:sp>
          <p:nvSpPr>
            <p:cNvPr id="16" name="TextBox 13">
              <a:extLst>
                <a:ext uri="{FF2B5EF4-FFF2-40B4-BE49-F238E27FC236}">
                  <a16:creationId xmlns:a16="http://schemas.microsoft.com/office/drawing/2014/main" id="{B66B3FF7-235C-7229-22CA-BB4D954F1D3C}"/>
                </a:ext>
              </a:extLst>
            </p:cNvPr>
            <p:cNvSpPr txBox="1"/>
            <p:nvPr/>
          </p:nvSpPr>
          <p:spPr>
            <a:xfrm>
              <a:off x="5697895" y="4077071"/>
              <a:ext cx="428067" cy="174375"/>
            </a:xfrm>
            <a:prstGeom prst="rect">
              <a:avLst/>
            </a:prstGeom>
            <a:noFill/>
            <a:ln w="6350">
              <a:solidFill>
                <a:schemeClr val="tx1"/>
              </a:solidFill>
            </a:ln>
          </p:spPr>
          <p:txBody>
            <a:bodyPr wrap="none" rtlCol="0">
              <a:spAutoFit/>
            </a:bodyPr>
            <a:lstStyle/>
            <a:p>
              <a:r>
                <a:rPr lang="en-CA" sz="1200" noProof="1"/>
                <a:t>objet_X</a:t>
              </a:r>
            </a:p>
          </p:txBody>
        </p:sp>
        <p:sp>
          <p:nvSpPr>
            <p:cNvPr id="17" name="TextBox 14">
              <a:extLst>
                <a:ext uri="{FF2B5EF4-FFF2-40B4-BE49-F238E27FC236}">
                  <a16:creationId xmlns:a16="http://schemas.microsoft.com/office/drawing/2014/main" id="{DBEF529D-DE10-438D-E2FD-AD18BFB07D70}"/>
                </a:ext>
              </a:extLst>
            </p:cNvPr>
            <p:cNvSpPr txBox="1"/>
            <p:nvPr/>
          </p:nvSpPr>
          <p:spPr>
            <a:xfrm>
              <a:off x="6489983" y="4077071"/>
              <a:ext cx="429076" cy="174375"/>
            </a:xfrm>
            <a:prstGeom prst="rect">
              <a:avLst/>
            </a:prstGeom>
            <a:solidFill>
              <a:schemeClr val="bg1"/>
            </a:solidFill>
            <a:ln w="6350">
              <a:solidFill>
                <a:schemeClr val="tx1"/>
              </a:solidFill>
            </a:ln>
          </p:spPr>
          <p:txBody>
            <a:bodyPr wrap="none" rtlCol="0">
              <a:spAutoFit/>
            </a:bodyPr>
            <a:lstStyle/>
            <a:p>
              <a:r>
                <a:rPr lang="en-CA" sz="1200" noProof="1"/>
                <a:t>objet_Y</a:t>
              </a:r>
            </a:p>
          </p:txBody>
        </p:sp>
        <p:cxnSp>
          <p:nvCxnSpPr>
            <p:cNvPr id="18" name="Straight Connector 15">
              <a:extLst>
                <a:ext uri="{FF2B5EF4-FFF2-40B4-BE49-F238E27FC236}">
                  <a16:creationId xmlns:a16="http://schemas.microsoft.com/office/drawing/2014/main" id="{DAC59C4E-0792-CD8B-99D0-3C61E08F3AFF}"/>
                </a:ext>
              </a:extLst>
            </p:cNvPr>
            <p:cNvCxnSpPr>
              <a:stCxn id="9" idx="2"/>
              <a:endCxn id="10" idx="0"/>
            </p:cNvCxnSpPr>
            <p:nvPr/>
          </p:nvCxnSpPr>
          <p:spPr>
            <a:xfrm flipH="1">
              <a:off x="6010674" y="2019199"/>
              <a:ext cx="647567"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6">
              <a:extLst>
                <a:ext uri="{FF2B5EF4-FFF2-40B4-BE49-F238E27FC236}">
                  <a16:creationId xmlns:a16="http://schemas.microsoft.com/office/drawing/2014/main" id="{E97F3115-FCB1-3D2E-C084-85E43F488BB9}"/>
                </a:ext>
              </a:extLst>
            </p:cNvPr>
            <p:cNvCxnSpPr>
              <a:stCxn id="9" idx="2"/>
              <a:endCxn id="12" idx="0"/>
            </p:cNvCxnSpPr>
            <p:nvPr/>
          </p:nvCxnSpPr>
          <p:spPr>
            <a:xfrm>
              <a:off x="6658241" y="2019199"/>
              <a:ext cx="200910"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7">
              <a:extLst>
                <a:ext uri="{FF2B5EF4-FFF2-40B4-BE49-F238E27FC236}">
                  <a16:creationId xmlns:a16="http://schemas.microsoft.com/office/drawing/2014/main" id="{EB9B4848-E8C4-9B7C-2AD0-940DB158377F}"/>
                </a:ext>
              </a:extLst>
            </p:cNvPr>
            <p:cNvCxnSpPr>
              <a:stCxn id="9" idx="2"/>
              <a:endCxn id="14" idx="0"/>
            </p:cNvCxnSpPr>
            <p:nvPr/>
          </p:nvCxnSpPr>
          <p:spPr>
            <a:xfrm>
              <a:off x="6658241" y="2019199"/>
              <a:ext cx="1080625"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18">
              <a:extLst>
                <a:ext uri="{FF2B5EF4-FFF2-40B4-BE49-F238E27FC236}">
                  <a16:creationId xmlns:a16="http://schemas.microsoft.com/office/drawing/2014/main" id="{05A8BF75-7146-626D-5A73-36D3C997781F}"/>
                </a:ext>
              </a:extLst>
            </p:cNvPr>
            <p:cNvCxnSpPr>
              <a:stCxn id="12" idx="2"/>
              <a:endCxn id="13" idx="0"/>
            </p:cNvCxnSpPr>
            <p:nvPr/>
          </p:nvCxnSpPr>
          <p:spPr>
            <a:xfrm>
              <a:off x="6859151" y="2595263"/>
              <a:ext cx="15619"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19">
              <a:extLst>
                <a:ext uri="{FF2B5EF4-FFF2-40B4-BE49-F238E27FC236}">
                  <a16:creationId xmlns:a16="http://schemas.microsoft.com/office/drawing/2014/main" id="{905FF540-07A7-0052-0EE0-37C05603D9DB}"/>
                </a:ext>
              </a:extLst>
            </p:cNvPr>
            <p:cNvCxnSpPr>
              <a:stCxn id="10" idx="2"/>
            </p:cNvCxnSpPr>
            <p:nvPr/>
          </p:nvCxnSpPr>
          <p:spPr>
            <a:xfrm flipH="1">
              <a:off x="5724131" y="2595263"/>
              <a:ext cx="286543"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0">
              <a:extLst>
                <a:ext uri="{FF2B5EF4-FFF2-40B4-BE49-F238E27FC236}">
                  <a16:creationId xmlns:a16="http://schemas.microsoft.com/office/drawing/2014/main" id="{B272C6A0-5CB5-F76D-6D98-EC482824C7F6}"/>
                </a:ext>
              </a:extLst>
            </p:cNvPr>
            <p:cNvCxnSpPr>
              <a:stCxn id="10" idx="2"/>
            </p:cNvCxnSpPr>
            <p:nvPr/>
          </p:nvCxnSpPr>
          <p:spPr>
            <a:xfrm>
              <a:off x="6010674" y="2595263"/>
              <a:ext cx="73494"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1">
              <a:extLst>
                <a:ext uri="{FF2B5EF4-FFF2-40B4-BE49-F238E27FC236}">
                  <a16:creationId xmlns:a16="http://schemas.microsoft.com/office/drawing/2014/main" id="{5E947AC6-BFFF-3AAF-1DA5-8A6FF2508EC8}"/>
                </a:ext>
              </a:extLst>
            </p:cNvPr>
            <p:cNvCxnSpPr>
              <a:stCxn id="10" idx="2"/>
            </p:cNvCxnSpPr>
            <p:nvPr/>
          </p:nvCxnSpPr>
          <p:spPr>
            <a:xfrm>
              <a:off x="6010674" y="2595263"/>
              <a:ext cx="433534"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2">
              <a:extLst>
                <a:ext uri="{FF2B5EF4-FFF2-40B4-BE49-F238E27FC236}">
                  <a16:creationId xmlns:a16="http://schemas.microsoft.com/office/drawing/2014/main" id="{023577FE-013E-C159-A681-4B49D0A2FDCA}"/>
                </a:ext>
              </a:extLst>
            </p:cNvPr>
            <p:cNvCxnSpPr>
              <a:stCxn id="14" idx="2"/>
            </p:cNvCxnSpPr>
            <p:nvPr/>
          </p:nvCxnSpPr>
          <p:spPr>
            <a:xfrm>
              <a:off x="7738866" y="2595263"/>
              <a:ext cx="361526"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3">
              <a:extLst>
                <a:ext uri="{FF2B5EF4-FFF2-40B4-BE49-F238E27FC236}">
                  <a16:creationId xmlns:a16="http://schemas.microsoft.com/office/drawing/2014/main" id="{4ABA19B8-DD15-1AA3-1707-ABA84C25410F}"/>
                </a:ext>
              </a:extLst>
            </p:cNvPr>
            <p:cNvCxnSpPr>
              <a:stCxn id="14" idx="2"/>
            </p:cNvCxnSpPr>
            <p:nvPr/>
          </p:nvCxnSpPr>
          <p:spPr>
            <a:xfrm flipH="1">
              <a:off x="7596338" y="2595263"/>
              <a:ext cx="142529"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4">
              <a:extLst>
                <a:ext uri="{FF2B5EF4-FFF2-40B4-BE49-F238E27FC236}">
                  <a16:creationId xmlns:a16="http://schemas.microsoft.com/office/drawing/2014/main" id="{5F5F8085-B115-F420-DAF0-DDF01FAB1C68}"/>
                </a:ext>
              </a:extLst>
            </p:cNvPr>
            <p:cNvCxnSpPr>
              <a:stCxn id="13" idx="2"/>
              <a:endCxn id="15" idx="0"/>
            </p:cNvCxnSpPr>
            <p:nvPr/>
          </p:nvCxnSpPr>
          <p:spPr>
            <a:xfrm flipH="1">
              <a:off x="6425571" y="3171327"/>
              <a:ext cx="449199" cy="401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5">
              <a:extLst>
                <a:ext uri="{FF2B5EF4-FFF2-40B4-BE49-F238E27FC236}">
                  <a16:creationId xmlns:a16="http://schemas.microsoft.com/office/drawing/2014/main" id="{526B3D6F-E03C-28A8-2D42-3C7C8E7E683E}"/>
                </a:ext>
              </a:extLst>
            </p:cNvPr>
            <p:cNvCxnSpPr>
              <a:stCxn id="13" idx="2"/>
              <a:endCxn id="11" idx="0"/>
            </p:cNvCxnSpPr>
            <p:nvPr/>
          </p:nvCxnSpPr>
          <p:spPr>
            <a:xfrm>
              <a:off x="6874770" y="3171327"/>
              <a:ext cx="477319" cy="401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6">
              <a:extLst>
                <a:ext uri="{FF2B5EF4-FFF2-40B4-BE49-F238E27FC236}">
                  <a16:creationId xmlns:a16="http://schemas.microsoft.com/office/drawing/2014/main" id="{5DBCA688-97E2-EC26-5E75-71EAAB12E794}"/>
                </a:ext>
              </a:extLst>
            </p:cNvPr>
            <p:cNvCxnSpPr>
              <a:stCxn id="15" idx="2"/>
              <a:endCxn id="16" idx="0"/>
            </p:cNvCxnSpPr>
            <p:nvPr/>
          </p:nvCxnSpPr>
          <p:spPr>
            <a:xfrm flipH="1">
              <a:off x="5911928" y="3747390"/>
              <a:ext cx="513643"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7">
              <a:extLst>
                <a:ext uri="{FF2B5EF4-FFF2-40B4-BE49-F238E27FC236}">
                  <a16:creationId xmlns:a16="http://schemas.microsoft.com/office/drawing/2014/main" id="{004E738C-99AD-6CDB-B6C3-91FA8B262118}"/>
                </a:ext>
              </a:extLst>
            </p:cNvPr>
            <p:cNvCxnSpPr>
              <a:stCxn id="15" idx="2"/>
              <a:endCxn id="17" idx="0"/>
            </p:cNvCxnSpPr>
            <p:nvPr/>
          </p:nvCxnSpPr>
          <p:spPr>
            <a:xfrm>
              <a:off x="6425571" y="3747390"/>
              <a:ext cx="278950"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28">
              <a:extLst>
                <a:ext uri="{FF2B5EF4-FFF2-40B4-BE49-F238E27FC236}">
                  <a16:creationId xmlns:a16="http://schemas.microsoft.com/office/drawing/2014/main" id="{05A36640-1044-6F16-F621-D45BA5557ADD}"/>
                </a:ext>
              </a:extLst>
            </p:cNvPr>
            <p:cNvCxnSpPr>
              <a:stCxn id="11" idx="2"/>
              <a:endCxn id="33" idx="0"/>
            </p:cNvCxnSpPr>
            <p:nvPr/>
          </p:nvCxnSpPr>
          <p:spPr>
            <a:xfrm>
              <a:off x="7352089" y="3747390"/>
              <a:ext cx="288536"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29">
              <a:extLst>
                <a:ext uri="{FF2B5EF4-FFF2-40B4-BE49-F238E27FC236}">
                  <a16:creationId xmlns:a16="http://schemas.microsoft.com/office/drawing/2014/main" id="{8DC4E9D5-F62D-37A0-4BB8-DA6F586A0E72}"/>
                </a:ext>
              </a:extLst>
            </p:cNvPr>
            <p:cNvCxnSpPr>
              <a:stCxn id="11" idx="2"/>
            </p:cNvCxnSpPr>
            <p:nvPr/>
          </p:nvCxnSpPr>
          <p:spPr>
            <a:xfrm flipH="1">
              <a:off x="7282074" y="3747390"/>
              <a:ext cx="70015"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0">
              <a:extLst>
                <a:ext uri="{FF2B5EF4-FFF2-40B4-BE49-F238E27FC236}">
                  <a16:creationId xmlns:a16="http://schemas.microsoft.com/office/drawing/2014/main" id="{22235586-8C8D-2F31-872E-00E3ED2EEAFB}"/>
                </a:ext>
              </a:extLst>
            </p:cNvPr>
            <p:cNvSpPr txBox="1"/>
            <p:nvPr/>
          </p:nvSpPr>
          <p:spPr>
            <a:xfrm>
              <a:off x="7426087" y="4077071"/>
              <a:ext cx="429076" cy="174375"/>
            </a:xfrm>
            <a:prstGeom prst="rect">
              <a:avLst/>
            </a:prstGeom>
            <a:solidFill>
              <a:schemeClr val="bg1"/>
            </a:solidFill>
            <a:ln w="6350">
              <a:solidFill>
                <a:schemeClr val="tx1"/>
              </a:solidFill>
            </a:ln>
          </p:spPr>
          <p:txBody>
            <a:bodyPr wrap="none" rtlCol="0">
              <a:spAutoFit/>
            </a:bodyPr>
            <a:lstStyle/>
            <a:p>
              <a:r>
                <a:rPr lang="en-CA" sz="1200" noProof="1"/>
                <a:t>objet_Y</a:t>
              </a:r>
            </a:p>
          </p:txBody>
        </p:sp>
      </p:grpSp>
    </p:spTree>
    <p:extLst>
      <p:ext uri="{BB962C8B-B14F-4D97-AF65-F5344CB8AC3E}">
        <p14:creationId xmlns:p14="http://schemas.microsoft.com/office/powerpoint/2010/main" val="1811211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77574" y="103537"/>
            <a:ext cx="8229600" cy="1252728"/>
          </a:xfrm>
        </p:spPr>
        <p:txBody>
          <a:bodyPr/>
          <a:lstStyle/>
          <a:p>
            <a:r>
              <a:rPr lang="en-CA" dirty="0" err="1"/>
              <a:t>Sélecteurs</a:t>
            </a:r>
            <a:r>
              <a:rPr lang="en-CA" dirty="0"/>
              <a:t> </a:t>
            </a:r>
            <a:r>
              <a:rPr lang="en-CA" dirty="0" err="1"/>
              <a:t>relationnels</a:t>
            </a:r>
            <a:endParaRPr lang="fr-CA" dirty="0"/>
          </a:p>
        </p:txBody>
      </p:sp>
      <p:sp>
        <p:nvSpPr>
          <p:cNvPr id="5" name="TextBox 4"/>
          <p:cNvSpPr txBox="1"/>
          <p:nvPr/>
        </p:nvSpPr>
        <p:spPr>
          <a:xfrm>
            <a:off x="1703513" y="1844824"/>
            <a:ext cx="2256195" cy="369332"/>
          </a:xfrm>
          <a:prstGeom prst="rect">
            <a:avLst/>
          </a:prstGeom>
          <a:noFill/>
        </p:spPr>
        <p:txBody>
          <a:bodyPr wrap="none" rtlCol="0">
            <a:spAutoFit/>
          </a:bodyPr>
          <a:lstStyle/>
          <a:p>
            <a:r>
              <a:rPr lang="en-CA"/>
              <a:t>objet_Y:first-child {…}</a:t>
            </a:r>
            <a:endParaRPr lang="fr-CA"/>
          </a:p>
        </p:txBody>
      </p:sp>
      <p:grpSp>
        <p:nvGrpSpPr>
          <p:cNvPr id="6" name="Group 5"/>
          <p:cNvGrpSpPr/>
          <p:nvPr/>
        </p:nvGrpSpPr>
        <p:grpSpPr>
          <a:xfrm>
            <a:off x="6168008" y="2132856"/>
            <a:ext cx="3816424" cy="3822978"/>
            <a:chOff x="5697895" y="1844824"/>
            <a:chExt cx="2402497" cy="2406622"/>
          </a:xfrm>
        </p:grpSpPr>
        <p:sp>
          <p:nvSpPr>
            <p:cNvPr id="7" name="TextBox 6"/>
            <p:cNvSpPr txBox="1"/>
            <p:nvPr/>
          </p:nvSpPr>
          <p:spPr>
            <a:xfrm>
              <a:off x="6444208" y="1844824"/>
              <a:ext cx="428067" cy="174375"/>
            </a:xfrm>
            <a:prstGeom prst="rect">
              <a:avLst/>
            </a:prstGeom>
            <a:noFill/>
            <a:ln w="6350">
              <a:solidFill>
                <a:schemeClr val="tx1"/>
              </a:solidFill>
            </a:ln>
          </p:spPr>
          <p:txBody>
            <a:bodyPr wrap="none" rtlCol="0">
              <a:spAutoFit/>
            </a:bodyPr>
            <a:lstStyle/>
            <a:p>
              <a:r>
                <a:rPr lang="en-CA" sz="1200"/>
                <a:t>objet_X</a:t>
              </a:r>
              <a:endParaRPr lang="fr-CA" sz="1200"/>
            </a:p>
          </p:txBody>
        </p:sp>
        <p:sp>
          <p:nvSpPr>
            <p:cNvPr id="8" name="TextBox 7"/>
            <p:cNvSpPr txBox="1"/>
            <p:nvPr/>
          </p:nvSpPr>
          <p:spPr>
            <a:xfrm>
              <a:off x="5796136" y="2420888"/>
              <a:ext cx="429076" cy="174375"/>
            </a:xfrm>
            <a:prstGeom prst="rect">
              <a:avLst/>
            </a:prstGeom>
            <a:solidFill>
              <a:srgbClr val="FFC000"/>
            </a:solidFill>
            <a:ln w="6350">
              <a:solidFill>
                <a:schemeClr val="tx1"/>
              </a:solidFill>
            </a:ln>
          </p:spPr>
          <p:txBody>
            <a:bodyPr wrap="none" rtlCol="0">
              <a:spAutoFit/>
            </a:bodyPr>
            <a:lstStyle/>
            <a:p>
              <a:r>
                <a:rPr lang="en-CA" sz="1200"/>
                <a:t>objet_Y</a:t>
              </a:r>
              <a:endParaRPr lang="fr-CA" sz="1200"/>
            </a:p>
          </p:txBody>
        </p:sp>
        <p:sp>
          <p:nvSpPr>
            <p:cNvPr id="9" name="TextBox 8"/>
            <p:cNvSpPr txBox="1"/>
            <p:nvPr/>
          </p:nvSpPr>
          <p:spPr>
            <a:xfrm>
              <a:off x="7138055" y="3573015"/>
              <a:ext cx="428067" cy="174375"/>
            </a:xfrm>
            <a:prstGeom prst="rect">
              <a:avLst/>
            </a:prstGeom>
            <a:noFill/>
            <a:ln w="6350">
              <a:solidFill>
                <a:schemeClr val="tx1"/>
              </a:solidFill>
            </a:ln>
          </p:spPr>
          <p:txBody>
            <a:bodyPr wrap="none" rtlCol="0">
              <a:spAutoFit/>
            </a:bodyPr>
            <a:lstStyle/>
            <a:p>
              <a:r>
                <a:rPr lang="en-CA" sz="1200"/>
                <a:t>objet_X</a:t>
              </a:r>
              <a:endParaRPr lang="fr-CA" sz="1200"/>
            </a:p>
          </p:txBody>
        </p:sp>
        <p:sp>
          <p:nvSpPr>
            <p:cNvPr id="10" name="TextBox 9"/>
            <p:cNvSpPr txBox="1"/>
            <p:nvPr/>
          </p:nvSpPr>
          <p:spPr>
            <a:xfrm>
              <a:off x="6645118" y="2420888"/>
              <a:ext cx="428067" cy="174375"/>
            </a:xfrm>
            <a:prstGeom prst="rect">
              <a:avLst/>
            </a:prstGeom>
            <a:noFill/>
            <a:ln w="6350">
              <a:solidFill>
                <a:schemeClr val="tx1"/>
              </a:solidFill>
            </a:ln>
          </p:spPr>
          <p:txBody>
            <a:bodyPr wrap="none" rtlCol="0">
              <a:spAutoFit/>
            </a:bodyPr>
            <a:lstStyle/>
            <a:p>
              <a:r>
                <a:rPr lang="en-CA" sz="1200"/>
                <a:t>objet_X</a:t>
              </a:r>
              <a:endParaRPr lang="fr-CA" sz="1200"/>
            </a:p>
          </p:txBody>
        </p:sp>
        <p:sp>
          <p:nvSpPr>
            <p:cNvPr id="11" name="TextBox 10"/>
            <p:cNvSpPr txBox="1"/>
            <p:nvPr/>
          </p:nvSpPr>
          <p:spPr>
            <a:xfrm>
              <a:off x="6660232" y="2996952"/>
              <a:ext cx="429076" cy="174375"/>
            </a:xfrm>
            <a:prstGeom prst="rect">
              <a:avLst/>
            </a:prstGeom>
            <a:solidFill>
              <a:srgbClr val="FFC000"/>
            </a:solidFill>
            <a:ln w="6350">
              <a:solidFill>
                <a:schemeClr val="tx1"/>
              </a:solidFill>
            </a:ln>
          </p:spPr>
          <p:txBody>
            <a:bodyPr wrap="none" rtlCol="0">
              <a:spAutoFit/>
            </a:bodyPr>
            <a:lstStyle/>
            <a:p>
              <a:r>
                <a:rPr lang="en-CA" sz="1200"/>
                <a:t>objet_Y</a:t>
              </a:r>
              <a:endParaRPr lang="fr-CA" sz="1200"/>
            </a:p>
          </p:txBody>
        </p:sp>
        <p:sp>
          <p:nvSpPr>
            <p:cNvPr id="12" name="TextBox 11"/>
            <p:cNvSpPr txBox="1"/>
            <p:nvPr/>
          </p:nvSpPr>
          <p:spPr>
            <a:xfrm>
              <a:off x="7524328" y="2420888"/>
              <a:ext cx="429076" cy="174375"/>
            </a:xfrm>
            <a:prstGeom prst="rect">
              <a:avLst/>
            </a:prstGeom>
            <a:solidFill>
              <a:schemeClr val="bg1"/>
            </a:solidFill>
            <a:ln w="6350">
              <a:solidFill>
                <a:schemeClr val="tx1"/>
              </a:solidFill>
            </a:ln>
          </p:spPr>
          <p:txBody>
            <a:bodyPr wrap="none" rtlCol="0">
              <a:spAutoFit/>
            </a:bodyPr>
            <a:lstStyle/>
            <a:p>
              <a:r>
                <a:rPr lang="en-CA" sz="1200"/>
                <a:t>objet_Y</a:t>
              </a:r>
              <a:endParaRPr lang="fr-CA" sz="1200"/>
            </a:p>
          </p:txBody>
        </p:sp>
        <p:sp>
          <p:nvSpPr>
            <p:cNvPr id="13" name="TextBox 12"/>
            <p:cNvSpPr txBox="1"/>
            <p:nvPr/>
          </p:nvSpPr>
          <p:spPr>
            <a:xfrm>
              <a:off x="6201951" y="3573015"/>
              <a:ext cx="447240" cy="174375"/>
            </a:xfrm>
            <a:prstGeom prst="rect">
              <a:avLst/>
            </a:prstGeom>
            <a:noFill/>
            <a:ln w="6350">
              <a:solidFill>
                <a:schemeClr val="tx1"/>
              </a:solidFill>
            </a:ln>
          </p:spPr>
          <p:txBody>
            <a:bodyPr wrap="none" rtlCol="0">
              <a:spAutoFit/>
            </a:bodyPr>
            <a:lstStyle/>
            <a:p>
              <a:r>
                <a:rPr lang="en-CA" sz="1200"/>
                <a:t>objet_...</a:t>
              </a:r>
              <a:endParaRPr lang="fr-CA" sz="1200"/>
            </a:p>
          </p:txBody>
        </p:sp>
        <p:sp>
          <p:nvSpPr>
            <p:cNvPr id="14" name="TextBox 13"/>
            <p:cNvSpPr txBox="1"/>
            <p:nvPr/>
          </p:nvSpPr>
          <p:spPr>
            <a:xfrm>
              <a:off x="5697895" y="4077071"/>
              <a:ext cx="428067" cy="174375"/>
            </a:xfrm>
            <a:prstGeom prst="rect">
              <a:avLst/>
            </a:prstGeom>
            <a:noFill/>
            <a:ln w="6350">
              <a:solidFill>
                <a:schemeClr val="tx1"/>
              </a:solidFill>
            </a:ln>
          </p:spPr>
          <p:txBody>
            <a:bodyPr wrap="none" rtlCol="0">
              <a:spAutoFit/>
            </a:bodyPr>
            <a:lstStyle/>
            <a:p>
              <a:r>
                <a:rPr lang="en-CA" sz="1200"/>
                <a:t>objet_X</a:t>
              </a:r>
              <a:endParaRPr lang="fr-CA" sz="1200"/>
            </a:p>
          </p:txBody>
        </p:sp>
        <p:sp>
          <p:nvSpPr>
            <p:cNvPr id="15" name="TextBox 14"/>
            <p:cNvSpPr txBox="1"/>
            <p:nvPr/>
          </p:nvSpPr>
          <p:spPr>
            <a:xfrm>
              <a:off x="6489983" y="4077071"/>
              <a:ext cx="429076" cy="174375"/>
            </a:xfrm>
            <a:prstGeom prst="rect">
              <a:avLst/>
            </a:prstGeom>
            <a:solidFill>
              <a:schemeClr val="bg1"/>
            </a:solidFill>
            <a:ln w="6350">
              <a:solidFill>
                <a:schemeClr val="tx1"/>
              </a:solidFill>
            </a:ln>
          </p:spPr>
          <p:txBody>
            <a:bodyPr wrap="none" rtlCol="0">
              <a:spAutoFit/>
            </a:bodyPr>
            <a:lstStyle/>
            <a:p>
              <a:r>
                <a:rPr lang="en-CA" sz="1200"/>
                <a:t>objet_Y</a:t>
              </a:r>
              <a:endParaRPr lang="fr-CA" sz="1200"/>
            </a:p>
          </p:txBody>
        </p:sp>
        <p:cxnSp>
          <p:nvCxnSpPr>
            <p:cNvPr id="16" name="Straight Connector 15"/>
            <p:cNvCxnSpPr>
              <a:stCxn id="7" idx="2"/>
              <a:endCxn id="8" idx="0"/>
            </p:cNvCxnSpPr>
            <p:nvPr/>
          </p:nvCxnSpPr>
          <p:spPr>
            <a:xfrm flipH="1">
              <a:off x="6010674" y="2019199"/>
              <a:ext cx="647567"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2"/>
              <a:endCxn id="10" idx="0"/>
            </p:cNvCxnSpPr>
            <p:nvPr/>
          </p:nvCxnSpPr>
          <p:spPr>
            <a:xfrm>
              <a:off x="6658241" y="2019199"/>
              <a:ext cx="200910"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2"/>
              <a:endCxn id="12" idx="0"/>
            </p:cNvCxnSpPr>
            <p:nvPr/>
          </p:nvCxnSpPr>
          <p:spPr>
            <a:xfrm>
              <a:off x="6658241" y="2019199"/>
              <a:ext cx="1080625"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0" idx="2"/>
              <a:endCxn id="11" idx="0"/>
            </p:cNvCxnSpPr>
            <p:nvPr/>
          </p:nvCxnSpPr>
          <p:spPr>
            <a:xfrm>
              <a:off x="6859151" y="2595263"/>
              <a:ext cx="15619"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2"/>
            </p:cNvCxnSpPr>
            <p:nvPr/>
          </p:nvCxnSpPr>
          <p:spPr>
            <a:xfrm flipH="1">
              <a:off x="5724131" y="2595263"/>
              <a:ext cx="286543"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2"/>
            </p:cNvCxnSpPr>
            <p:nvPr/>
          </p:nvCxnSpPr>
          <p:spPr>
            <a:xfrm>
              <a:off x="6010674" y="2595263"/>
              <a:ext cx="73494"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8" idx="2"/>
            </p:cNvCxnSpPr>
            <p:nvPr/>
          </p:nvCxnSpPr>
          <p:spPr>
            <a:xfrm>
              <a:off x="6010674" y="2595263"/>
              <a:ext cx="433534"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2"/>
            </p:cNvCxnSpPr>
            <p:nvPr/>
          </p:nvCxnSpPr>
          <p:spPr>
            <a:xfrm>
              <a:off x="7738866" y="2595263"/>
              <a:ext cx="361526"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2"/>
            </p:cNvCxnSpPr>
            <p:nvPr/>
          </p:nvCxnSpPr>
          <p:spPr>
            <a:xfrm flipH="1">
              <a:off x="7596338" y="2595263"/>
              <a:ext cx="142529"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1" idx="2"/>
              <a:endCxn id="13" idx="0"/>
            </p:cNvCxnSpPr>
            <p:nvPr/>
          </p:nvCxnSpPr>
          <p:spPr>
            <a:xfrm flipH="1">
              <a:off x="6425571" y="3171327"/>
              <a:ext cx="449199" cy="401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1" idx="2"/>
              <a:endCxn id="9" idx="0"/>
            </p:cNvCxnSpPr>
            <p:nvPr/>
          </p:nvCxnSpPr>
          <p:spPr>
            <a:xfrm>
              <a:off x="6874770" y="3171327"/>
              <a:ext cx="477319" cy="401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3" idx="2"/>
              <a:endCxn id="14" idx="0"/>
            </p:cNvCxnSpPr>
            <p:nvPr/>
          </p:nvCxnSpPr>
          <p:spPr>
            <a:xfrm flipH="1">
              <a:off x="5911928" y="3747390"/>
              <a:ext cx="513643"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3" idx="2"/>
              <a:endCxn id="15" idx="0"/>
            </p:cNvCxnSpPr>
            <p:nvPr/>
          </p:nvCxnSpPr>
          <p:spPr>
            <a:xfrm>
              <a:off x="6425571" y="3747390"/>
              <a:ext cx="278950"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2"/>
              <a:endCxn id="31" idx="0"/>
            </p:cNvCxnSpPr>
            <p:nvPr/>
          </p:nvCxnSpPr>
          <p:spPr>
            <a:xfrm>
              <a:off x="7352089" y="3747390"/>
              <a:ext cx="288536"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9" idx="2"/>
            </p:cNvCxnSpPr>
            <p:nvPr/>
          </p:nvCxnSpPr>
          <p:spPr>
            <a:xfrm flipH="1">
              <a:off x="7282074" y="3747390"/>
              <a:ext cx="70015"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426087" y="4077071"/>
              <a:ext cx="429076" cy="174375"/>
            </a:xfrm>
            <a:prstGeom prst="rect">
              <a:avLst/>
            </a:prstGeom>
            <a:solidFill>
              <a:schemeClr val="bg1"/>
            </a:solidFill>
            <a:ln w="6350">
              <a:solidFill>
                <a:schemeClr val="tx1"/>
              </a:solidFill>
            </a:ln>
          </p:spPr>
          <p:txBody>
            <a:bodyPr wrap="none" rtlCol="0">
              <a:spAutoFit/>
            </a:bodyPr>
            <a:lstStyle/>
            <a:p>
              <a:r>
                <a:rPr lang="en-CA" sz="1200"/>
                <a:t>objet_Y</a:t>
              </a:r>
              <a:endParaRPr lang="fr-CA" sz="1200"/>
            </a:p>
          </p:txBody>
        </p:sp>
      </p:grpSp>
      <p:sp>
        <p:nvSpPr>
          <p:cNvPr id="32" name="TextBox 31"/>
          <p:cNvSpPr txBox="1"/>
          <p:nvPr/>
        </p:nvSpPr>
        <p:spPr>
          <a:xfrm>
            <a:off x="1775520" y="2348881"/>
            <a:ext cx="3448380" cy="646331"/>
          </a:xfrm>
          <a:prstGeom prst="rect">
            <a:avLst/>
          </a:prstGeom>
          <a:noFill/>
        </p:spPr>
        <p:txBody>
          <a:bodyPr wrap="none" rtlCol="0">
            <a:spAutoFit/>
          </a:bodyPr>
          <a:lstStyle/>
          <a:p>
            <a:r>
              <a:rPr lang="en-CA"/>
              <a:t>Tous les objets Y qui sont</a:t>
            </a:r>
          </a:p>
          <a:p>
            <a:r>
              <a:rPr lang="fr-CA"/>
              <a:t>les premiers enfants de son parent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03512" y="1844824"/>
            <a:ext cx="2303836" cy="369332"/>
          </a:xfrm>
          <a:prstGeom prst="rect">
            <a:avLst/>
          </a:prstGeom>
          <a:noFill/>
        </p:spPr>
        <p:txBody>
          <a:bodyPr wrap="none" rtlCol="0">
            <a:spAutoFit/>
          </a:bodyPr>
          <a:lstStyle/>
          <a:p>
            <a:r>
              <a:rPr lang="en-CA"/>
              <a:t>objet_X  + objet_Y {…}</a:t>
            </a:r>
            <a:endParaRPr lang="fr-CA"/>
          </a:p>
        </p:txBody>
      </p:sp>
      <p:grpSp>
        <p:nvGrpSpPr>
          <p:cNvPr id="6" name="Group 5"/>
          <p:cNvGrpSpPr/>
          <p:nvPr/>
        </p:nvGrpSpPr>
        <p:grpSpPr>
          <a:xfrm>
            <a:off x="6168008" y="2132856"/>
            <a:ext cx="3816424" cy="3822978"/>
            <a:chOff x="5697895" y="1844824"/>
            <a:chExt cx="2402497" cy="2406622"/>
          </a:xfrm>
        </p:grpSpPr>
        <p:sp>
          <p:nvSpPr>
            <p:cNvPr id="7" name="TextBox 6"/>
            <p:cNvSpPr txBox="1"/>
            <p:nvPr/>
          </p:nvSpPr>
          <p:spPr>
            <a:xfrm>
              <a:off x="6444208" y="1844824"/>
              <a:ext cx="428067" cy="174375"/>
            </a:xfrm>
            <a:prstGeom prst="rect">
              <a:avLst/>
            </a:prstGeom>
            <a:noFill/>
            <a:ln w="6350">
              <a:solidFill>
                <a:schemeClr val="tx1"/>
              </a:solidFill>
            </a:ln>
          </p:spPr>
          <p:txBody>
            <a:bodyPr wrap="none" rtlCol="0">
              <a:spAutoFit/>
            </a:bodyPr>
            <a:lstStyle/>
            <a:p>
              <a:r>
                <a:rPr lang="en-CA" sz="1200"/>
                <a:t>objet_X</a:t>
              </a:r>
              <a:endParaRPr lang="fr-CA" sz="1200"/>
            </a:p>
          </p:txBody>
        </p:sp>
        <p:sp>
          <p:nvSpPr>
            <p:cNvPr id="8" name="TextBox 7"/>
            <p:cNvSpPr txBox="1"/>
            <p:nvPr/>
          </p:nvSpPr>
          <p:spPr>
            <a:xfrm>
              <a:off x="5796136" y="2420888"/>
              <a:ext cx="429076" cy="174375"/>
            </a:xfrm>
            <a:prstGeom prst="rect">
              <a:avLst/>
            </a:prstGeom>
            <a:solidFill>
              <a:schemeClr val="bg1"/>
            </a:solidFill>
            <a:ln w="6350">
              <a:solidFill>
                <a:schemeClr val="tx1"/>
              </a:solidFill>
            </a:ln>
          </p:spPr>
          <p:txBody>
            <a:bodyPr wrap="none" rtlCol="0">
              <a:spAutoFit/>
            </a:bodyPr>
            <a:lstStyle/>
            <a:p>
              <a:r>
                <a:rPr lang="en-CA" sz="1200"/>
                <a:t>objet_Y</a:t>
              </a:r>
              <a:endParaRPr lang="fr-CA" sz="1200"/>
            </a:p>
          </p:txBody>
        </p:sp>
        <p:sp>
          <p:nvSpPr>
            <p:cNvPr id="9" name="TextBox 8"/>
            <p:cNvSpPr txBox="1"/>
            <p:nvPr/>
          </p:nvSpPr>
          <p:spPr>
            <a:xfrm>
              <a:off x="7138055" y="3573015"/>
              <a:ext cx="428067" cy="174375"/>
            </a:xfrm>
            <a:prstGeom prst="rect">
              <a:avLst/>
            </a:prstGeom>
            <a:noFill/>
            <a:ln w="6350">
              <a:solidFill>
                <a:schemeClr val="tx1"/>
              </a:solidFill>
            </a:ln>
          </p:spPr>
          <p:txBody>
            <a:bodyPr wrap="none" rtlCol="0">
              <a:spAutoFit/>
            </a:bodyPr>
            <a:lstStyle/>
            <a:p>
              <a:r>
                <a:rPr lang="en-CA" sz="1200"/>
                <a:t>objet_X</a:t>
              </a:r>
              <a:endParaRPr lang="fr-CA" sz="1200"/>
            </a:p>
          </p:txBody>
        </p:sp>
        <p:sp>
          <p:nvSpPr>
            <p:cNvPr id="10" name="TextBox 9"/>
            <p:cNvSpPr txBox="1"/>
            <p:nvPr/>
          </p:nvSpPr>
          <p:spPr>
            <a:xfrm>
              <a:off x="6645118" y="2420888"/>
              <a:ext cx="428067" cy="174375"/>
            </a:xfrm>
            <a:prstGeom prst="rect">
              <a:avLst/>
            </a:prstGeom>
            <a:noFill/>
            <a:ln w="6350">
              <a:solidFill>
                <a:schemeClr val="tx1"/>
              </a:solidFill>
            </a:ln>
          </p:spPr>
          <p:txBody>
            <a:bodyPr wrap="none" rtlCol="0">
              <a:spAutoFit/>
            </a:bodyPr>
            <a:lstStyle/>
            <a:p>
              <a:r>
                <a:rPr lang="en-CA" sz="1200"/>
                <a:t>objet_X</a:t>
              </a:r>
              <a:endParaRPr lang="fr-CA" sz="1200"/>
            </a:p>
          </p:txBody>
        </p:sp>
        <p:sp>
          <p:nvSpPr>
            <p:cNvPr id="11" name="TextBox 10"/>
            <p:cNvSpPr txBox="1"/>
            <p:nvPr/>
          </p:nvSpPr>
          <p:spPr>
            <a:xfrm>
              <a:off x="6660232" y="2996952"/>
              <a:ext cx="429076" cy="174375"/>
            </a:xfrm>
            <a:prstGeom prst="rect">
              <a:avLst/>
            </a:prstGeom>
            <a:solidFill>
              <a:schemeClr val="bg1"/>
            </a:solidFill>
            <a:ln w="6350">
              <a:solidFill>
                <a:schemeClr val="tx1"/>
              </a:solidFill>
            </a:ln>
          </p:spPr>
          <p:txBody>
            <a:bodyPr wrap="none" rtlCol="0">
              <a:spAutoFit/>
            </a:bodyPr>
            <a:lstStyle/>
            <a:p>
              <a:r>
                <a:rPr lang="en-CA" sz="1200"/>
                <a:t>objet_Y</a:t>
              </a:r>
              <a:endParaRPr lang="fr-CA" sz="1200"/>
            </a:p>
          </p:txBody>
        </p:sp>
        <p:sp>
          <p:nvSpPr>
            <p:cNvPr id="12" name="TextBox 11"/>
            <p:cNvSpPr txBox="1"/>
            <p:nvPr/>
          </p:nvSpPr>
          <p:spPr>
            <a:xfrm>
              <a:off x="7524328" y="2420888"/>
              <a:ext cx="429076" cy="174375"/>
            </a:xfrm>
            <a:prstGeom prst="rect">
              <a:avLst/>
            </a:prstGeom>
            <a:solidFill>
              <a:srgbClr val="FFC000"/>
            </a:solidFill>
            <a:ln w="6350">
              <a:solidFill>
                <a:schemeClr val="tx1"/>
              </a:solidFill>
            </a:ln>
          </p:spPr>
          <p:txBody>
            <a:bodyPr wrap="none" rtlCol="0">
              <a:spAutoFit/>
            </a:bodyPr>
            <a:lstStyle/>
            <a:p>
              <a:r>
                <a:rPr lang="en-CA" sz="1200"/>
                <a:t>objet_Y</a:t>
              </a:r>
              <a:endParaRPr lang="fr-CA" sz="1200"/>
            </a:p>
          </p:txBody>
        </p:sp>
        <p:sp>
          <p:nvSpPr>
            <p:cNvPr id="13" name="TextBox 12"/>
            <p:cNvSpPr txBox="1"/>
            <p:nvPr/>
          </p:nvSpPr>
          <p:spPr>
            <a:xfrm>
              <a:off x="6201951" y="3573015"/>
              <a:ext cx="447240" cy="174375"/>
            </a:xfrm>
            <a:prstGeom prst="rect">
              <a:avLst/>
            </a:prstGeom>
            <a:noFill/>
            <a:ln w="6350">
              <a:solidFill>
                <a:schemeClr val="tx1"/>
              </a:solidFill>
            </a:ln>
          </p:spPr>
          <p:txBody>
            <a:bodyPr wrap="none" rtlCol="0">
              <a:spAutoFit/>
            </a:bodyPr>
            <a:lstStyle/>
            <a:p>
              <a:r>
                <a:rPr lang="en-CA" sz="1200"/>
                <a:t>objet_...</a:t>
              </a:r>
              <a:endParaRPr lang="fr-CA" sz="1200"/>
            </a:p>
          </p:txBody>
        </p:sp>
        <p:sp>
          <p:nvSpPr>
            <p:cNvPr id="14" name="TextBox 13"/>
            <p:cNvSpPr txBox="1"/>
            <p:nvPr/>
          </p:nvSpPr>
          <p:spPr>
            <a:xfrm>
              <a:off x="5697895" y="4077071"/>
              <a:ext cx="428067" cy="174375"/>
            </a:xfrm>
            <a:prstGeom prst="rect">
              <a:avLst/>
            </a:prstGeom>
            <a:noFill/>
            <a:ln w="6350">
              <a:solidFill>
                <a:schemeClr val="tx1"/>
              </a:solidFill>
            </a:ln>
          </p:spPr>
          <p:txBody>
            <a:bodyPr wrap="none" rtlCol="0">
              <a:spAutoFit/>
            </a:bodyPr>
            <a:lstStyle/>
            <a:p>
              <a:r>
                <a:rPr lang="en-CA" sz="1200"/>
                <a:t>objet_X</a:t>
              </a:r>
              <a:endParaRPr lang="fr-CA" sz="1200"/>
            </a:p>
          </p:txBody>
        </p:sp>
        <p:sp>
          <p:nvSpPr>
            <p:cNvPr id="15" name="TextBox 14"/>
            <p:cNvSpPr txBox="1"/>
            <p:nvPr/>
          </p:nvSpPr>
          <p:spPr>
            <a:xfrm>
              <a:off x="6489983" y="4077071"/>
              <a:ext cx="429076" cy="174375"/>
            </a:xfrm>
            <a:prstGeom prst="rect">
              <a:avLst/>
            </a:prstGeom>
            <a:solidFill>
              <a:srgbClr val="FFC000"/>
            </a:solidFill>
            <a:ln w="6350">
              <a:solidFill>
                <a:schemeClr val="tx1"/>
              </a:solidFill>
            </a:ln>
          </p:spPr>
          <p:txBody>
            <a:bodyPr wrap="none" rtlCol="0">
              <a:spAutoFit/>
            </a:bodyPr>
            <a:lstStyle/>
            <a:p>
              <a:r>
                <a:rPr lang="en-CA" sz="1200"/>
                <a:t>objet_Y</a:t>
              </a:r>
              <a:endParaRPr lang="fr-CA" sz="1200"/>
            </a:p>
          </p:txBody>
        </p:sp>
        <p:cxnSp>
          <p:nvCxnSpPr>
            <p:cNvPr id="16" name="Straight Connector 15"/>
            <p:cNvCxnSpPr>
              <a:stCxn id="7" idx="2"/>
              <a:endCxn id="8" idx="0"/>
            </p:cNvCxnSpPr>
            <p:nvPr/>
          </p:nvCxnSpPr>
          <p:spPr>
            <a:xfrm flipH="1">
              <a:off x="6010674" y="2019199"/>
              <a:ext cx="647567"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2"/>
              <a:endCxn id="10" idx="0"/>
            </p:cNvCxnSpPr>
            <p:nvPr/>
          </p:nvCxnSpPr>
          <p:spPr>
            <a:xfrm>
              <a:off x="6658241" y="2019199"/>
              <a:ext cx="200910"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2"/>
              <a:endCxn id="12" idx="0"/>
            </p:cNvCxnSpPr>
            <p:nvPr/>
          </p:nvCxnSpPr>
          <p:spPr>
            <a:xfrm>
              <a:off x="6658241" y="2019199"/>
              <a:ext cx="1080625"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0" idx="2"/>
              <a:endCxn id="11" idx="0"/>
            </p:cNvCxnSpPr>
            <p:nvPr/>
          </p:nvCxnSpPr>
          <p:spPr>
            <a:xfrm>
              <a:off x="6859151" y="2595263"/>
              <a:ext cx="15619"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2"/>
            </p:cNvCxnSpPr>
            <p:nvPr/>
          </p:nvCxnSpPr>
          <p:spPr>
            <a:xfrm flipH="1">
              <a:off x="5724131" y="2595263"/>
              <a:ext cx="286543"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2"/>
            </p:cNvCxnSpPr>
            <p:nvPr/>
          </p:nvCxnSpPr>
          <p:spPr>
            <a:xfrm>
              <a:off x="6010674" y="2595263"/>
              <a:ext cx="73494"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8" idx="2"/>
            </p:cNvCxnSpPr>
            <p:nvPr/>
          </p:nvCxnSpPr>
          <p:spPr>
            <a:xfrm>
              <a:off x="6010674" y="2595263"/>
              <a:ext cx="433534"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2"/>
            </p:cNvCxnSpPr>
            <p:nvPr/>
          </p:nvCxnSpPr>
          <p:spPr>
            <a:xfrm>
              <a:off x="7738866" y="2595263"/>
              <a:ext cx="361526"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2"/>
            </p:cNvCxnSpPr>
            <p:nvPr/>
          </p:nvCxnSpPr>
          <p:spPr>
            <a:xfrm flipH="1">
              <a:off x="7596338" y="2595263"/>
              <a:ext cx="142529"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1" idx="2"/>
              <a:endCxn id="13" idx="0"/>
            </p:cNvCxnSpPr>
            <p:nvPr/>
          </p:nvCxnSpPr>
          <p:spPr>
            <a:xfrm flipH="1">
              <a:off x="6425571" y="3171327"/>
              <a:ext cx="449199" cy="401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1" idx="2"/>
              <a:endCxn id="9" idx="0"/>
            </p:cNvCxnSpPr>
            <p:nvPr/>
          </p:nvCxnSpPr>
          <p:spPr>
            <a:xfrm>
              <a:off x="6874770" y="3171327"/>
              <a:ext cx="477319" cy="401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3" idx="2"/>
              <a:endCxn id="14" idx="0"/>
            </p:cNvCxnSpPr>
            <p:nvPr/>
          </p:nvCxnSpPr>
          <p:spPr>
            <a:xfrm flipH="1">
              <a:off x="5911928" y="3747390"/>
              <a:ext cx="513643"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3" idx="2"/>
              <a:endCxn id="15" idx="0"/>
            </p:cNvCxnSpPr>
            <p:nvPr/>
          </p:nvCxnSpPr>
          <p:spPr>
            <a:xfrm>
              <a:off x="6425571" y="3747390"/>
              <a:ext cx="278950"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2"/>
              <a:endCxn id="31" idx="0"/>
            </p:cNvCxnSpPr>
            <p:nvPr/>
          </p:nvCxnSpPr>
          <p:spPr>
            <a:xfrm>
              <a:off x="7352089" y="3747390"/>
              <a:ext cx="288536" cy="3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9" idx="2"/>
            </p:cNvCxnSpPr>
            <p:nvPr/>
          </p:nvCxnSpPr>
          <p:spPr>
            <a:xfrm flipH="1">
              <a:off x="7282074" y="3747390"/>
              <a:ext cx="70015" cy="401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426087" y="4077071"/>
              <a:ext cx="429076" cy="174375"/>
            </a:xfrm>
            <a:prstGeom prst="rect">
              <a:avLst/>
            </a:prstGeom>
            <a:solidFill>
              <a:schemeClr val="bg1"/>
            </a:solidFill>
            <a:ln w="6350">
              <a:solidFill>
                <a:schemeClr val="tx1"/>
              </a:solidFill>
            </a:ln>
          </p:spPr>
          <p:txBody>
            <a:bodyPr wrap="none" rtlCol="0">
              <a:spAutoFit/>
            </a:bodyPr>
            <a:lstStyle/>
            <a:p>
              <a:r>
                <a:rPr lang="en-CA" sz="1200"/>
                <a:t>objet_Y</a:t>
              </a:r>
              <a:endParaRPr lang="fr-CA" sz="1200"/>
            </a:p>
          </p:txBody>
        </p:sp>
      </p:grpSp>
      <p:sp>
        <p:nvSpPr>
          <p:cNvPr id="32" name="TextBox 31"/>
          <p:cNvSpPr txBox="1"/>
          <p:nvPr/>
        </p:nvSpPr>
        <p:spPr>
          <a:xfrm>
            <a:off x="1775521" y="2348881"/>
            <a:ext cx="3054169" cy="646331"/>
          </a:xfrm>
          <a:prstGeom prst="rect">
            <a:avLst/>
          </a:prstGeom>
          <a:noFill/>
        </p:spPr>
        <p:txBody>
          <a:bodyPr wrap="none" rtlCol="0">
            <a:spAutoFit/>
          </a:bodyPr>
          <a:lstStyle/>
          <a:p>
            <a:r>
              <a:rPr lang="en-CA"/>
              <a:t>Tous les objets Y qui sont</a:t>
            </a:r>
          </a:p>
          <a:p>
            <a:r>
              <a:rPr lang="fr-CA"/>
              <a:t>les frères suivants d’un objet X</a:t>
            </a:r>
          </a:p>
        </p:txBody>
      </p:sp>
      <p:sp>
        <p:nvSpPr>
          <p:cNvPr id="33" name="Title 1">
            <a:extLst>
              <a:ext uri="{FF2B5EF4-FFF2-40B4-BE49-F238E27FC236}">
                <a16:creationId xmlns:a16="http://schemas.microsoft.com/office/drawing/2014/main" id="{BE04E3F8-4673-6840-6F1B-54D7D45A5C9C}"/>
              </a:ext>
            </a:extLst>
          </p:cNvPr>
          <p:cNvSpPr>
            <a:spLocks noGrp="1"/>
          </p:cNvSpPr>
          <p:nvPr>
            <p:ph type="title"/>
          </p:nvPr>
        </p:nvSpPr>
        <p:spPr>
          <a:xfrm>
            <a:off x="609600" y="155448"/>
            <a:ext cx="10972800" cy="1252728"/>
          </a:xfrm>
        </p:spPr>
        <p:txBody>
          <a:bodyPr/>
          <a:lstStyle/>
          <a:p>
            <a:r>
              <a:rPr lang="en-CA" dirty="0" err="1"/>
              <a:t>Sélecteurs</a:t>
            </a:r>
            <a:r>
              <a:rPr lang="en-CA" dirty="0"/>
              <a:t> </a:t>
            </a:r>
            <a:r>
              <a:rPr lang="en-CA" dirty="0" err="1"/>
              <a:t>relationnels</a:t>
            </a:r>
            <a:endParaRPr lang="fr-CA"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Sélecteurs de pseudo-classe</a:t>
            </a:r>
          </a:p>
        </p:txBody>
      </p:sp>
      <p:sp>
        <p:nvSpPr>
          <p:cNvPr id="3" name="Content Placeholder 2"/>
          <p:cNvSpPr>
            <a:spLocks noGrp="1"/>
          </p:cNvSpPr>
          <p:nvPr>
            <p:ph idx="1"/>
          </p:nvPr>
        </p:nvSpPr>
        <p:spPr>
          <a:xfrm>
            <a:off x="7392144" y="1628801"/>
            <a:ext cx="3024336" cy="5057657"/>
          </a:xfrm>
        </p:spPr>
        <p:txBody>
          <a:bodyPr>
            <a:normAutofit fontScale="77500" lnSpcReduction="20000"/>
          </a:bodyPr>
          <a:lstStyle/>
          <a:p>
            <a:r>
              <a:rPr lang="en-US">
                <a:hlinkClick r:id="rId2"/>
              </a:rPr>
              <a:t>:link</a:t>
            </a:r>
            <a:endParaRPr lang="en-US"/>
          </a:p>
          <a:p>
            <a:r>
              <a:rPr lang="en-US">
                <a:hlinkClick r:id="rId3"/>
              </a:rPr>
              <a:t>:visited</a:t>
            </a:r>
            <a:endParaRPr lang="en-US"/>
          </a:p>
          <a:p>
            <a:r>
              <a:rPr lang="en-US">
                <a:hlinkClick r:id="rId4"/>
              </a:rPr>
              <a:t>:active</a:t>
            </a:r>
            <a:endParaRPr lang="en-US"/>
          </a:p>
          <a:p>
            <a:r>
              <a:rPr lang="en-US">
                <a:hlinkClick r:id="rId5"/>
              </a:rPr>
              <a:t>:hover</a:t>
            </a:r>
            <a:endParaRPr lang="en-US"/>
          </a:p>
          <a:p>
            <a:r>
              <a:rPr lang="en-US">
                <a:hlinkClick r:id="rId6"/>
              </a:rPr>
              <a:t>:focus</a:t>
            </a:r>
            <a:endParaRPr lang="en-US"/>
          </a:p>
          <a:p>
            <a:r>
              <a:rPr lang="en-US">
                <a:hlinkClick r:id="rId7"/>
              </a:rPr>
              <a:t>:first-child</a:t>
            </a:r>
            <a:endParaRPr lang="en-US"/>
          </a:p>
          <a:p>
            <a:r>
              <a:rPr lang="en-US">
                <a:hlinkClick r:id="rId8"/>
              </a:rPr>
              <a:t>:nth-child</a:t>
            </a:r>
            <a:endParaRPr lang="en-US"/>
          </a:p>
          <a:p>
            <a:r>
              <a:rPr lang="en-US">
                <a:hlinkClick r:id="rId9"/>
              </a:rPr>
              <a:t>:nth-last-child</a:t>
            </a:r>
            <a:endParaRPr lang="en-US"/>
          </a:p>
          <a:p>
            <a:r>
              <a:rPr lang="en-US">
                <a:hlinkClick r:id="rId10"/>
              </a:rPr>
              <a:t>:nth-of-type</a:t>
            </a:r>
            <a:endParaRPr lang="en-US"/>
          </a:p>
          <a:p>
            <a:r>
              <a:rPr lang="en-US">
                <a:hlinkClick r:id="rId11"/>
              </a:rPr>
              <a:t>:first-of-type</a:t>
            </a:r>
            <a:endParaRPr lang="en-US"/>
          </a:p>
          <a:p>
            <a:r>
              <a:rPr lang="en-US">
                <a:hlinkClick r:id="rId12"/>
              </a:rPr>
              <a:t>:last-of-type</a:t>
            </a:r>
            <a:endParaRPr lang="en-US"/>
          </a:p>
          <a:p>
            <a:r>
              <a:rPr lang="en-US">
                <a:hlinkClick r:id="rId13"/>
              </a:rPr>
              <a:t>:empty</a:t>
            </a:r>
            <a:endParaRPr lang="en-US"/>
          </a:p>
          <a:p>
            <a:r>
              <a:rPr lang="en-US">
                <a:hlinkClick r:id="rId14"/>
              </a:rPr>
              <a:t>:target</a:t>
            </a:r>
            <a:endParaRPr lang="en-US"/>
          </a:p>
          <a:p>
            <a:r>
              <a:rPr lang="en-US">
                <a:hlinkClick r:id="rId15"/>
              </a:rPr>
              <a:t>:checked</a:t>
            </a:r>
            <a:endParaRPr lang="en-US"/>
          </a:p>
          <a:p>
            <a:r>
              <a:rPr lang="en-US">
                <a:hlinkClick r:id="rId16"/>
              </a:rPr>
              <a:t>:enabled</a:t>
            </a:r>
            <a:endParaRPr lang="en-US"/>
          </a:p>
          <a:p>
            <a:r>
              <a:rPr lang="en-US">
                <a:hlinkClick r:id="rId17"/>
              </a:rPr>
              <a:t>:disabled</a:t>
            </a:r>
            <a:endParaRPr lang="en-US"/>
          </a:p>
          <a:p>
            <a:endParaRPr lang="fr-CA"/>
          </a:p>
        </p:txBody>
      </p:sp>
      <p:sp>
        <p:nvSpPr>
          <p:cNvPr id="4" name="TextBox 3"/>
          <p:cNvSpPr txBox="1"/>
          <p:nvPr/>
        </p:nvSpPr>
        <p:spPr>
          <a:xfrm>
            <a:off x="1775520" y="1700808"/>
            <a:ext cx="2808312" cy="1600438"/>
          </a:xfrm>
          <a:prstGeom prst="rect">
            <a:avLst/>
          </a:prstGeom>
          <a:noFill/>
        </p:spPr>
        <p:txBody>
          <a:bodyPr wrap="square" rtlCol="0">
            <a:spAutoFit/>
          </a:bodyPr>
          <a:lstStyle/>
          <a:p>
            <a:r>
              <a:rPr lang="en-CA" sz="1400" dirty="0" err="1">
                <a:solidFill>
                  <a:schemeClr val="accent1"/>
                </a:solidFill>
              </a:rPr>
              <a:t>Sélecteur:pseudo-classe</a:t>
            </a:r>
            <a:endParaRPr lang="en-CA" sz="1400" dirty="0">
              <a:solidFill>
                <a:schemeClr val="accent1"/>
              </a:solidFill>
            </a:endParaRPr>
          </a:p>
          <a:p>
            <a:r>
              <a:rPr lang="en-CA" sz="1400" dirty="0"/>
              <a:t>{</a:t>
            </a:r>
          </a:p>
          <a:p>
            <a:r>
              <a:rPr lang="en-CA" sz="1400" dirty="0">
                <a:solidFill>
                  <a:srgbClr val="00B0F0"/>
                </a:solidFill>
              </a:rPr>
              <a:t>   </a:t>
            </a:r>
            <a:r>
              <a:rPr lang="en-CA" sz="1400" dirty="0" err="1">
                <a:solidFill>
                  <a:srgbClr val="00B0F0"/>
                </a:solidFill>
              </a:rPr>
              <a:t>propriété-X</a:t>
            </a:r>
            <a:r>
              <a:rPr lang="en-CA" sz="1400" dirty="0" err="1"/>
              <a:t>:</a:t>
            </a:r>
            <a:r>
              <a:rPr lang="en-CA" sz="1400" dirty="0" err="1">
                <a:solidFill>
                  <a:srgbClr val="92D050"/>
                </a:solidFill>
              </a:rPr>
              <a:t>valeur</a:t>
            </a:r>
            <a:r>
              <a:rPr lang="en-CA" sz="1400" dirty="0"/>
              <a:t>;</a:t>
            </a:r>
          </a:p>
          <a:p>
            <a:r>
              <a:rPr lang="en-CA" sz="1400" dirty="0">
                <a:solidFill>
                  <a:srgbClr val="00B0F0"/>
                </a:solidFill>
              </a:rPr>
              <a:t>   </a:t>
            </a:r>
            <a:r>
              <a:rPr lang="en-CA" sz="1400" dirty="0" err="1">
                <a:solidFill>
                  <a:srgbClr val="00B0F0"/>
                </a:solidFill>
              </a:rPr>
              <a:t>propriété-Y</a:t>
            </a:r>
            <a:r>
              <a:rPr lang="en-CA" sz="1400" dirty="0" err="1"/>
              <a:t>:</a:t>
            </a:r>
            <a:r>
              <a:rPr lang="en-CA" sz="1400" dirty="0" err="1">
                <a:solidFill>
                  <a:srgbClr val="92D050"/>
                </a:solidFill>
              </a:rPr>
              <a:t>valeur</a:t>
            </a:r>
            <a:r>
              <a:rPr lang="en-CA" sz="1400" dirty="0"/>
              <a:t>;</a:t>
            </a:r>
          </a:p>
          <a:p>
            <a:r>
              <a:rPr lang="en-CA" sz="1400" dirty="0"/>
              <a:t>   </a:t>
            </a:r>
            <a:r>
              <a:rPr lang="en-CA" sz="1400" dirty="0" err="1">
                <a:solidFill>
                  <a:srgbClr val="00B0F0"/>
                </a:solidFill>
              </a:rPr>
              <a:t>propriété-Z</a:t>
            </a:r>
            <a:r>
              <a:rPr lang="en-CA" sz="1400" dirty="0" err="1"/>
              <a:t>:</a:t>
            </a:r>
            <a:r>
              <a:rPr lang="en-CA" sz="1400" dirty="0" err="1">
                <a:solidFill>
                  <a:srgbClr val="92D050"/>
                </a:solidFill>
              </a:rPr>
              <a:t>valeur</a:t>
            </a:r>
            <a:r>
              <a:rPr lang="en-CA" sz="1400" dirty="0"/>
              <a:t>;</a:t>
            </a:r>
          </a:p>
          <a:p>
            <a:r>
              <a:rPr lang="en-CA" sz="1400" dirty="0"/>
              <a:t>   …</a:t>
            </a:r>
          </a:p>
          <a:p>
            <a:r>
              <a:rPr lang="en-CA" sz="1400" dirty="0"/>
              <a:t>}</a:t>
            </a:r>
            <a:endParaRPr lang="fr-CA"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F71F6B3F-1BAA-BAB4-7249-34142166D56E}"/>
              </a:ext>
            </a:extLst>
          </p:cNvPr>
          <p:cNvPicPr>
            <a:picLocks noChangeAspect="1"/>
          </p:cNvPicPr>
          <p:nvPr/>
        </p:nvPicPr>
        <p:blipFill>
          <a:blip r:embed="rId2"/>
          <a:stretch>
            <a:fillRect/>
          </a:stretch>
        </p:blipFill>
        <p:spPr>
          <a:xfrm>
            <a:off x="4570402" y="1565412"/>
            <a:ext cx="4045879" cy="5247965"/>
          </a:xfrm>
          <a:prstGeom prst="rect">
            <a:avLst/>
          </a:prstGeom>
        </p:spPr>
      </p:pic>
      <p:pic>
        <p:nvPicPr>
          <p:cNvPr id="9" name="Image 8">
            <a:extLst>
              <a:ext uri="{FF2B5EF4-FFF2-40B4-BE49-F238E27FC236}">
                <a16:creationId xmlns:a16="http://schemas.microsoft.com/office/drawing/2014/main" id="{1BC10759-32F7-A33C-04F6-106F4F86811C}"/>
              </a:ext>
            </a:extLst>
          </p:cNvPr>
          <p:cNvPicPr>
            <a:picLocks noChangeAspect="1"/>
          </p:cNvPicPr>
          <p:nvPr/>
        </p:nvPicPr>
        <p:blipFill>
          <a:blip r:embed="rId3"/>
          <a:stretch>
            <a:fillRect/>
          </a:stretch>
        </p:blipFill>
        <p:spPr>
          <a:xfrm>
            <a:off x="1618073" y="1556792"/>
            <a:ext cx="2859009" cy="5250680"/>
          </a:xfrm>
          <a:prstGeom prst="rect">
            <a:avLst/>
          </a:prstGeom>
        </p:spPr>
      </p:pic>
      <p:pic>
        <p:nvPicPr>
          <p:cNvPr id="11" name="Image 10">
            <a:extLst>
              <a:ext uri="{FF2B5EF4-FFF2-40B4-BE49-F238E27FC236}">
                <a16:creationId xmlns:a16="http://schemas.microsoft.com/office/drawing/2014/main" id="{DC061BB4-B615-F999-5175-5AD45E68AFBA}"/>
              </a:ext>
            </a:extLst>
          </p:cNvPr>
          <p:cNvPicPr>
            <a:picLocks noChangeAspect="1"/>
          </p:cNvPicPr>
          <p:nvPr/>
        </p:nvPicPr>
        <p:blipFill>
          <a:blip r:embed="rId4"/>
          <a:stretch>
            <a:fillRect/>
          </a:stretch>
        </p:blipFill>
        <p:spPr>
          <a:xfrm>
            <a:off x="8625149" y="2914100"/>
            <a:ext cx="2038635" cy="3943900"/>
          </a:xfrm>
          <a:prstGeom prst="rect">
            <a:avLst/>
          </a:prstGeom>
        </p:spPr>
      </p:pic>
      <p:pic>
        <p:nvPicPr>
          <p:cNvPr id="12" name="Picture 15" descr="Pointeur.png">
            <a:extLst>
              <a:ext uri="{FF2B5EF4-FFF2-40B4-BE49-F238E27FC236}">
                <a16:creationId xmlns:a16="http://schemas.microsoft.com/office/drawing/2014/main" id="{D6033352-DC09-F87B-7F2D-A3A7563CBB8F}"/>
              </a:ext>
            </a:extLst>
          </p:cNvPr>
          <p:cNvPicPr>
            <a:picLocks noChangeAspect="1"/>
          </p:cNvPicPr>
          <p:nvPr/>
        </p:nvPicPr>
        <p:blipFill>
          <a:blip r:embed="rId5" cstate="print"/>
          <a:stretch>
            <a:fillRect/>
          </a:stretch>
        </p:blipFill>
        <p:spPr>
          <a:xfrm>
            <a:off x="9333787" y="5290365"/>
            <a:ext cx="406349" cy="406349"/>
          </a:xfrm>
          <a:prstGeom prst="rect">
            <a:avLst/>
          </a:prstGeom>
        </p:spPr>
      </p:pic>
      <p:sp>
        <p:nvSpPr>
          <p:cNvPr id="13" name="Title 1">
            <a:extLst>
              <a:ext uri="{FF2B5EF4-FFF2-40B4-BE49-F238E27FC236}">
                <a16:creationId xmlns:a16="http://schemas.microsoft.com/office/drawing/2014/main" id="{017E11D7-65E1-6087-1AF9-24DDDA78BB2A}"/>
              </a:ext>
            </a:extLst>
          </p:cNvPr>
          <p:cNvSpPr>
            <a:spLocks noGrp="1"/>
          </p:cNvSpPr>
          <p:nvPr>
            <p:ph type="title"/>
          </p:nvPr>
        </p:nvSpPr>
        <p:spPr>
          <a:xfrm>
            <a:off x="335360" y="188640"/>
            <a:ext cx="8229600" cy="1252728"/>
          </a:xfrm>
        </p:spPr>
        <p:txBody>
          <a:bodyPr/>
          <a:lstStyle/>
          <a:p>
            <a:r>
              <a:rPr lang="en-CA" dirty="0" err="1"/>
              <a:t>Exemple</a:t>
            </a:r>
            <a:r>
              <a:rPr lang="en-CA" dirty="0"/>
              <a:t> nth-child(…)</a:t>
            </a:r>
            <a:endParaRPr lang="fr-CA" dirty="0"/>
          </a:p>
        </p:txBody>
      </p:sp>
    </p:spTree>
    <p:extLst>
      <p:ext uri="{BB962C8B-B14F-4D97-AF65-F5344CB8AC3E}">
        <p14:creationId xmlns:p14="http://schemas.microsoft.com/office/powerpoint/2010/main" val="81531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CSS ?</a:t>
            </a:r>
            <a:endParaRPr lang="fr-CA"/>
          </a:p>
        </p:txBody>
      </p:sp>
      <p:sp>
        <p:nvSpPr>
          <p:cNvPr id="3" name="Content Placeholder 2"/>
          <p:cNvSpPr>
            <a:spLocks noGrp="1"/>
          </p:cNvSpPr>
          <p:nvPr>
            <p:ph idx="1"/>
          </p:nvPr>
        </p:nvSpPr>
        <p:spPr>
          <a:xfrm>
            <a:off x="1631504" y="1775192"/>
            <a:ext cx="8856984" cy="4625609"/>
          </a:xfrm>
        </p:spPr>
        <p:txBody>
          <a:bodyPr>
            <a:normAutofit/>
          </a:bodyPr>
          <a:lstStyle/>
          <a:p>
            <a:r>
              <a:rPr lang="fr-CA" sz="2400" dirty="0"/>
              <a:t>Langage de spécifications de rendu d’éléments HTML</a:t>
            </a:r>
          </a:p>
          <a:p>
            <a:endParaRPr lang="fr-CA" sz="2400" dirty="0"/>
          </a:p>
          <a:p>
            <a:r>
              <a:rPr lang="fr-CA" sz="2400" dirty="0"/>
              <a:t>Évite la duplication</a:t>
            </a:r>
          </a:p>
          <a:p>
            <a:pPr marL="118872" indent="0">
              <a:buNone/>
            </a:pPr>
            <a:endParaRPr lang="fr-CA" sz="2400" dirty="0"/>
          </a:p>
          <a:p>
            <a:r>
              <a:rPr lang="fr-CA" sz="2400" dirty="0"/>
              <a:t>Séparation du contenu de son formatage</a:t>
            </a:r>
          </a:p>
          <a:p>
            <a:pPr>
              <a:buNone/>
            </a:pPr>
            <a:endParaRPr lang="fr-CA" sz="2400" dirty="0"/>
          </a:p>
          <a:p>
            <a:r>
              <a:rPr lang="fr-CA" sz="2400" dirty="0"/>
              <a:t>Encourage et facilite l’homogénéisation des pages d’un site web</a:t>
            </a:r>
          </a:p>
          <a:p>
            <a:pPr>
              <a:buNone/>
            </a:pPr>
            <a:endParaRPr lang="fr-CA" sz="2400" dirty="0"/>
          </a:p>
          <a:p>
            <a:r>
              <a:rPr lang="fr-CA" sz="2400" dirty="0"/>
              <a:t>Facilite l’entretien et la mise à jour des pages web</a:t>
            </a:r>
          </a:p>
        </p:txBody>
      </p:sp>
      <p:sp>
        <p:nvSpPr>
          <p:cNvPr id="4" name="Rectangle 3"/>
          <p:cNvSpPr/>
          <p:nvPr/>
        </p:nvSpPr>
        <p:spPr>
          <a:xfrm>
            <a:off x="5771456" y="6334780"/>
            <a:ext cx="4896544" cy="523220"/>
          </a:xfrm>
          <a:prstGeom prst="rect">
            <a:avLst/>
          </a:prstGeom>
        </p:spPr>
        <p:txBody>
          <a:bodyPr wrap="square">
            <a:spAutoFit/>
          </a:bodyPr>
          <a:lstStyle/>
          <a:p>
            <a:r>
              <a:rPr lang="fr-CA" sz="1400">
                <a:hlinkClick r:id="rId2"/>
              </a:rPr>
              <a:t>https://developer.mozilla.org/en-US/docs/CSS/CSS_Reference</a:t>
            </a:r>
            <a:endParaRPr lang="fr-CA" sz="1400"/>
          </a:p>
          <a:p>
            <a:endParaRPr lang="fr-CA"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AC574C-6881-0F27-AC2A-135819DA89E2}"/>
              </a:ext>
            </a:extLst>
          </p:cNvPr>
          <p:cNvSpPr>
            <a:spLocks noGrp="1"/>
          </p:cNvSpPr>
          <p:nvPr>
            <p:ph type="title"/>
          </p:nvPr>
        </p:nvSpPr>
        <p:spPr/>
        <p:txBody>
          <a:bodyPr/>
          <a:lstStyle/>
          <a:p>
            <a:r>
              <a:rPr lang="fr-CA" dirty="0"/>
              <a:t>Bonnes pratiques</a:t>
            </a:r>
          </a:p>
        </p:txBody>
      </p:sp>
      <p:sp>
        <p:nvSpPr>
          <p:cNvPr id="3" name="Espace réservé du contenu 2">
            <a:extLst>
              <a:ext uri="{FF2B5EF4-FFF2-40B4-BE49-F238E27FC236}">
                <a16:creationId xmlns:a16="http://schemas.microsoft.com/office/drawing/2014/main" id="{7C5A5DA3-0526-5097-CC48-CD9ADBED2F05}"/>
              </a:ext>
            </a:extLst>
          </p:cNvPr>
          <p:cNvSpPr>
            <a:spLocks noGrp="1"/>
          </p:cNvSpPr>
          <p:nvPr>
            <p:ph idx="1"/>
          </p:nvPr>
        </p:nvSpPr>
        <p:spPr/>
        <p:txBody>
          <a:bodyPr/>
          <a:lstStyle/>
          <a:p>
            <a:pPr>
              <a:lnSpc>
                <a:spcPct val="150000"/>
              </a:lnSpc>
            </a:pPr>
            <a:r>
              <a:rPr lang="fr-CA" dirty="0"/>
              <a:t>Placez les styles dans des fichiers .</a:t>
            </a:r>
            <a:r>
              <a:rPr lang="fr-CA" dirty="0" err="1"/>
              <a:t>css</a:t>
            </a:r>
            <a:endParaRPr lang="fr-CA" dirty="0"/>
          </a:p>
          <a:p>
            <a:pPr>
              <a:lnSpc>
                <a:spcPct val="150000"/>
              </a:lnSpc>
            </a:pPr>
            <a:r>
              <a:rPr lang="fr-CA" dirty="0"/>
              <a:t>Utilisez des noms de classes claires</a:t>
            </a:r>
          </a:p>
          <a:p>
            <a:pPr>
              <a:lnSpc>
                <a:spcPct val="150000"/>
              </a:lnSpc>
            </a:pPr>
            <a:r>
              <a:rPr lang="fr-CA" dirty="0"/>
              <a:t>Évitez les accents dans les noms des classes</a:t>
            </a:r>
          </a:p>
          <a:p>
            <a:pPr>
              <a:lnSpc>
                <a:spcPct val="150000"/>
              </a:lnSpc>
            </a:pPr>
            <a:r>
              <a:rPr lang="fr-CA" dirty="0"/>
              <a:t>Favorisez la réutilisation des classes</a:t>
            </a:r>
          </a:p>
          <a:p>
            <a:pPr>
              <a:lnSpc>
                <a:spcPct val="150000"/>
              </a:lnSpc>
            </a:pPr>
            <a:r>
              <a:rPr lang="fr-CA" dirty="0"/>
              <a:t>Définissez les classes dans l’ordre d’utilisation</a:t>
            </a:r>
          </a:p>
          <a:p>
            <a:pPr>
              <a:lnSpc>
                <a:spcPct val="150000"/>
              </a:lnSpc>
            </a:pPr>
            <a:r>
              <a:rPr lang="fr-CA" dirty="0"/>
              <a:t>Regroupez les classes</a:t>
            </a:r>
          </a:p>
        </p:txBody>
      </p:sp>
    </p:spTree>
    <p:extLst>
      <p:ext uri="{BB962C8B-B14F-4D97-AF65-F5344CB8AC3E}">
        <p14:creationId xmlns:p14="http://schemas.microsoft.com/office/powerpoint/2010/main" val="4116743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3B5E55-852E-90ED-ED7A-DACEC6D33A3B}"/>
              </a:ext>
            </a:extLst>
          </p:cNvPr>
          <p:cNvSpPr>
            <a:spLocks noGrp="1"/>
          </p:cNvSpPr>
          <p:nvPr>
            <p:ph type="title"/>
          </p:nvPr>
        </p:nvSpPr>
        <p:spPr/>
        <p:txBody>
          <a:bodyPr/>
          <a:lstStyle/>
          <a:p>
            <a:r>
              <a:rPr lang="en-CA" dirty="0" err="1"/>
              <a:t>Unité</a:t>
            </a:r>
            <a:r>
              <a:rPr lang="en-CA" dirty="0"/>
              <a:t> de </a:t>
            </a:r>
            <a:r>
              <a:rPr lang="en-CA" dirty="0" err="1"/>
              <a:t>mesure</a:t>
            </a:r>
            <a:r>
              <a:rPr lang="en-CA" dirty="0"/>
              <a:t> Web</a:t>
            </a:r>
            <a:endParaRPr lang="fr-CA" dirty="0"/>
          </a:p>
        </p:txBody>
      </p:sp>
      <p:sp>
        <p:nvSpPr>
          <p:cNvPr id="5" name="ZoneTexte 4">
            <a:hlinkClick r:id="rId2"/>
            <a:extLst>
              <a:ext uri="{FF2B5EF4-FFF2-40B4-BE49-F238E27FC236}">
                <a16:creationId xmlns:a16="http://schemas.microsoft.com/office/drawing/2014/main" id="{B9B2B9B8-3780-C108-4505-151AB1DAFABA}"/>
              </a:ext>
            </a:extLst>
          </p:cNvPr>
          <p:cNvSpPr txBox="1"/>
          <p:nvPr/>
        </p:nvSpPr>
        <p:spPr>
          <a:xfrm>
            <a:off x="6956514" y="241410"/>
            <a:ext cx="4795242" cy="369332"/>
          </a:xfrm>
          <a:prstGeom prst="rect">
            <a:avLst/>
          </a:prstGeom>
          <a:noFill/>
        </p:spPr>
        <p:txBody>
          <a:bodyPr wrap="square">
            <a:spAutoFit/>
          </a:bodyPr>
          <a:lstStyle/>
          <a:p>
            <a:r>
              <a:rPr lang="fr-CA" dirty="0">
                <a:solidFill>
                  <a:srgbClr val="00B0F0"/>
                </a:solidFill>
              </a:rPr>
              <a:t>https://www.w3schools.com/cssref/css_units.asp</a:t>
            </a:r>
          </a:p>
        </p:txBody>
      </p:sp>
      <p:sp>
        <p:nvSpPr>
          <p:cNvPr id="6" name="ZoneTexte 5">
            <a:extLst>
              <a:ext uri="{FF2B5EF4-FFF2-40B4-BE49-F238E27FC236}">
                <a16:creationId xmlns:a16="http://schemas.microsoft.com/office/drawing/2014/main" id="{D89EDD4F-DB49-27E4-BDF1-40BA7A8AE482}"/>
              </a:ext>
            </a:extLst>
          </p:cNvPr>
          <p:cNvSpPr txBox="1"/>
          <p:nvPr/>
        </p:nvSpPr>
        <p:spPr>
          <a:xfrm>
            <a:off x="432952" y="1700808"/>
            <a:ext cx="6536341" cy="923330"/>
          </a:xfrm>
          <a:prstGeom prst="rect">
            <a:avLst/>
          </a:prstGeom>
          <a:noFill/>
        </p:spPr>
        <p:txBody>
          <a:bodyPr wrap="none" rtlCol="0">
            <a:spAutoFit/>
          </a:bodyPr>
          <a:lstStyle/>
          <a:p>
            <a:r>
              <a:rPr lang="fr-FR" dirty="0"/>
              <a:t>Les unités de mesure en CSS sont variées et on toutes leurs utilités.</a:t>
            </a:r>
          </a:p>
          <a:p>
            <a:r>
              <a:rPr lang="fr-FR" dirty="0"/>
              <a:t> </a:t>
            </a:r>
          </a:p>
          <a:p>
            <a:r>
              <a:rPr lang="fr-FR" dirty="0"/>
              <a:t>Deux types :</a:t>
            </a:r>
          </a:p>
        </p:txBody>
      </p:sp>
      <p:graphicFrame>
        <p:nvGraphicFramePr>
          <p:cNvPr id="7" name="Tableau 6">
            <a:extLst>
              <a:ext uri="{FF2B5EF4-FFF2-40B4-BE49-F238E27FC236}">
                <a16:creationId xmlns:a16="http://schemas.microsoft.com/office/drawing/2014/main" id="{3813B29E-5181-F457-2BC5-B818F434320F}"/>
              </a:ext>
            </a:extLst>
          </p:cNvPr>
          <p:cNvGraphicFramePr>
            <a:graphicFrameLocks noGrp="1"/>
          </p:cNvGraphicFramePr>
          <p:nvPr>
            <p:extLst>
              <p:ext uri="{D42A27DB-BD31-4B8C-83A1-F6EECF244321}">
                <p14:modId xmlns:p14="http://schemas.microsoft.com/office/powerpoint/2010/main" val="3708060612"/>
              </p:ext>
            </p:extLst>
          </p:nvPr>
        </p:nvGraphicFramePr>
        <p:xfrm>
          <a:off x="551384" y="3026569"/>
          <a:ext cx="4961990" cy="2560320"/>
        </p:xfrm>
        <a:graphic>
          <a:graphicData uri="http://schemas.openxmlformats.org/drawingml/2006/table">
            <a:tbl>
              <a:tblPr/>
              <a:tblGrid>
                <a:gridCol w="720080">
                  <a:extLst>
                    <a:ext uri="{9D8B030D-6E8A-4147-A177-3AD203B41FA5}">
                      <a16:colId xmlns:a16="http://schemas.microsoft.com/office/drawing/2014/main" val="2919565078"/>
                    </a:ext>
                  </a:extLst>
                </a:gridCol>
                <a:gridCol w="4241910">
                  <a:extLst>
                    <a:ext uri="{9D8B030D-6E8A-4147-A177-3AD203B41FA5}">
                      <a16:colId xmlns:a16="http://schemas.microsoft.com/office/drawing/2014/main" val="1352028230"/>
                    </a:ext>
                  </a:extLst>
                </a:gridCol>
              </a:tblGrid>
              <a:tr h="0">
                <a:tc>
                  <a:txBody>
                    <a:bodyPr/>
                    <a:lstStyle/>
                    <a:p>
                      <a:pPr algn="l" fontAlgn="t"/>
                      <a:r>
                        <a:rPr lang="fr-CA" sz="1600" noProof="0">
                          <a:effectLst/>
                        </a:rPr>
                        <a:t>Unité</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fr-CA" sz="1600" noProof="0">
                          <a:effectLst/>
                        </a:rPr>
                        <a:t>Description</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078713650"/>
                  </a:ext>
                </a:extLst>
              </a:tr>
              <a:tr h="0">
                <a:tc>
                  <a:txBody>
                    <a:bodyPr/>
                    <a:lstStyle/>
                    <a:p>
                      <a:pPr algn="l" fontAlgn="t"/>
                      <a:r>
                        <a:rPr lang="fr-CA" sz="1600" noProof="0">
                          <a:effectLst/>
                        </a:rPr>
                        <a:t>cm</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fr-CA" sz="1600" noProof="0">
                          <a:effectLst/>
                        </a:rPr>
                        <a:t>centimètres</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732648196"/>
                  </a:ext>
                </a:extLst>
              </a:tr>
              <a:tr h="0">
                <a:tc>
                  <a:txBody>
                    <a:bodyPr/>
                    <a:lstStyle/>
                    <a:p>
                      <a:pPr algn="l" fontAlgn="t"/>
                      <a:r>
                        <a:rPr lang="fr-CA" sz="1600" noProof="0">
                          <a:effectLst/>
                        </a:rPr>
                        <a:t>mm</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fr-CA" sz="1600" noProof="0">
                          <a:effectLst/>
                        </a:rPr>
                        <a:t>milimètres</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214979585"/>
                  </a:ext>
                </a:extLst>
              </a:tr>
              <a:tr h="0">
                <a:tc>
                  <a:txBody>
                    <a:bodyPr/>
                    <a:lstStyle/>
                    <a:p>
                      <a:pPr algn="l" fontAlgn="t"/>
                      <a:r>
                        <a:rPr lang="fr-CA" sz="1600" noProof="0">
                          <a:effectLst/>
                        </a:rPr>
                        <a:t>in</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fr-CA" sz="1600" noProof="0">
                          <a:effectLst/>
                        </a:rPr>
                        <a:t>pouces (1in = 96px = 2.54cm)</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193199943"/>
                  </a:ext>
                </a:extLst>
              </a:tr>
              <a:tr h="0">
                <a:tc>
                  <a:txBody>
                    <a:bodyPr/>
                    <a:lstStyle/>
                    <a:p>
                      <a:pPr algn="l" fontAlgn="t"/>
                      <a:r>
                        <a:rPr lang="fr-CA" sz="1600" noProof="0" dirty="0">
                          <a:effectLst/>
                        </a:rPr>
                        <a:t>px </a:t>
                      </a:r>
                      <a:r>
                        <a:rPr lang="fr-CA" sz="1600" noProof="0" dirty="0">
                          <a:solidFill>
                            <a:srgbClr val="C00000"/>
                          </a:solidFill>
                          <a:effectLst/>
                        </a:rPr>
                        <a:t>*</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fr-CA" sz="1600" noProof="0">
                          <a:effectLst/>
                        </a:rPr>
                        <a:t>pixels (1px = 1/96th of 1in)</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55705447"/>
                  </a:ext>
                </a:extLst>
              </a:tr>
              <a:tr h="0">
                <a:tc>
                  <a:txBody>
                    <a:bodyPr/>
                    <a:lstStyle/>
                    <a:p>
                      <a:pPr algn="l" fontAlgn="t"/>
                      <a:r>
                        <a:rPr lang="fr-CA" sz="1600" noProof="0">
                          <a:effectLst/>
                        </a:rPr>
                        <a:t>pt</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fr-CA" sz="1600" noProof="0">
                          <a:effectLst/>
                        </a:rPr>
                        <a:t>points (1pt = 1/72 of 1in)</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824233409"/>
                  </a:ext>
                </a:extLst>
              </a:tr>
              <a:tr h="0">
                <a:tc>
                  <a:txBody>
                    <a:bodyPr/>
                    <a:lstStyle/>
                    <a:p>
                      <a:pPr algn="l" fontAlgn="t"/>
                      <a:r>
                        <a:rPr lang="fr-CA" sz="1600" noProof="0">
                          <a:effectLst/>
                        </a:rPr>
                        <a:t>pc</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fr-CA" sz="1600" noProof="0" dirty="0">
                          <a:effectLst/>
                        </a:rPr>
                        <a:t>picas (1pc = 12 pt)</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3808575"/>
                  </a:ext>
                </a:extLst>
              </a:tr>
            </a:tbl>
          </a:graphicData>
        </a:graphic>
      </p:graphicFrame>
      <p:graphicFrame>
        <p:nvGraphicFramePr>
          <p:cNvPr id="9" name="Tableau 8">
            <a:extLst>
              <a:ext uri="{FF2B5EF4-FFF2-40B4-BE49-F238E27FC236}">
                <a16:creationId xmlns:a16="http://schemas.microsoft.com/office/drawing/2014/main" id="{B31F374C-3788-3B2F-4833-D98E421E66E5}"/>
              </a:ext>
            </a:extLst>
          </p:cNvPr>
          <p:cNvGraphicFramePr>
            <a:graphicFrameLocks noGrp="1"/>
          </p:cNvGraphicFramePr>
          <p:nvPr>
            <p:extLst>
              <p:ext uri="{D42A27DB-BD31-4B8C-83A1-F6EECF244321}">
                <p14:modId xmlns:p14="http://schemas.microsoft.com/office/powerpoint/2010/main" val="2123676286"/>
              </p:ext>
            </p:extLst>
          </p:nvPr>
        </p:nvGraphicFramePr>
        <p:xfrm>
          <a:off x="6129144" y="3026569"/>
          <a:ext cx="5727496" cy="3426235"/>
        </p:xfrm>
        <a:graphic>
          <a:graphicData uri="http://schemas.openxmlformats.org/drawingml/2006/table">
            <a:tbl>
              <a:tblPr/>
              <a:tblGrid>
                <a:gridCol w="674907">
                  <a:extLst>
                    <a:ext uri="{9D8B030D-6E8A-4147-A177-3AD203B41FA5}">
                      <a16:colId xmlns:a16="http://schemas.microsoft.com/office/drawing/2014/main" val="3327513607"/>
                    </a:ext>
                  </a:extLst>
                </a:gridCol>
                <a:gridCol w="5052589">
                  <a:extLst>
                    <a:ext uri="{9D8B030D-6E8A-4147-A177-3AD203B41FA5}">
                      <a16:colId xmlns:a16="http://schemas.microsoft.com/office/drawing/2014/main" val="1180827181"/>
                    </a:ext>
                  </a:extLst>
                </a:gridCol>
              </a:tblGrid>
              <a:tr h="204178">
                <a:tc>
                  <a:txBody>
                    <a:bodyPr/>
                    <a:lstStyle/>
                    <a:p>
                      <a:pPr algn="l" fontAlgn="t"/>
                      <a:r>
                        <a:rPr lang="fr-CA" sz="1600" noProof="0">
                          <a:effectLst/>
                        </a:rPr>
                        <a:t>Unité</a:t>
                      </a:r>
                    </a:p>
                  </a:txBody>
                  <a:tcPr marL="95875" marR="47938" marT="47938" marB="4793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fr-CA" sz="1600" noProof="0" dirty="0">
                          <a:effectLst/>
                        </a:rPr>
                        <a:t>Description</a:t>
                      </a:r>
                    </a:p>
                  </a:txBody>
                  <a:tcPr marL="47938" marR="47938" marT="47938" marB="4793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254667156"/>
                  </a:ext>
                </a:extLst>
              </a:tr>
              <a:tr h="338836">
                <a:tc>
                  <a:txBody>
                    <a:bodyPr/>
                    <a:lstStyle/>
                    <a:p>
                      <a:pPr algn="l" fontAlgn="t"/>
                      <a:r>
                        <a:rPr lang="fr-CA" sz="1600" noProof="0">
                          <a:effectLst/>
                        </a:rPr>
                        <a:t>em</a:t>
                      </a:r>
                    </a:p>
                  </a:txBody>
                  <a:tcPr marL="95875" marR="47938" marT="47938" marB="4793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fr-CA" sz="1600" noProof="0">
                          <a:effectLst/>
                        </a:rPr>
                        <a:t>Taille relative à celle de la police courante</a:t>
                      </a:r>
                    </a:p>
                  </a:txBody>
                  <a:tcPr marL="47938" marR="47938" marT="47938" marB="4793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183075338"/>
                  </a:ext>
                </a:extLst>
              </a:tr>
              <a:tr h="345531">
                <a:tc>
                  <a:txBody>
                    <a:bodyPr/>
                    <a:lstStyle/>
                    <a:p>
                      <a:pPr algn="l" fontAlgn="t"/>
                      <a:r>
                        <a:rPr lang="fr-CA" sz="1600" noProof="0">
                          <a:effectLst/>
                        </a:rPr>
                        <a:t>ex</a:t>
                      </a:r>
                    </a:p>
                  </a:txBody>
                  <a:tcPr marL="95875" marR="47938" marT="47938" marB="4793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fr-CA" sz="1600" noProof="0">
                          <a:effectLst/>
                        </a:rPr>
                        <a:t>Hauteur relative à celle de la police courante (peu utilisé)</a:t>
                      </a:r>
                    </a:p>
                  </a:txBody>
                  <a:tcPr marL="47938" marR="47938" marT="47938" marB="4793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136314370"/>
                  </a:ext>
                </a:extLst>
              </a:tr>
              <a:tr h="204178">
                <a:tc>
                  <a:txBody>
                    <a:bodyPr/>
                    <a:lstStyle/>
                    <a:p>
                      <a:pPr algn="l" fontAlgn="t"/>
                      <a:r>
                        <a:rPr lang="fr-CA" sz="1600" noProof="0">
                          <a:effectLst/>
                        </a:rPr>
                        <a:t>ch</a:t>
                      </a:r>
                    </a:p>
                  </a:txBody>
                  <a:tcPr marL="95875" marR="47938" marT="47938" marB="4793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fr-CA" sz="1600" noProof="0">
                          <a:effectLst/>
                        </a:rPr>
                        <a:t>Taille relative au caractère "0" (zero)</a:t>
                      </a:r>
                    </a:p>
                  </a:txBody>
                  <a:tcPr marL="47938" marR="47938" marT="47938" marB="4793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006995082"/>
                  </a:ext>
                </a:extLst>
              </a:tr>
              <a:tr h="204178">
                <a:tc>
                  <a:txBody>
                    <a:bodyPr/>
                    <a:lstStyle/>
                    <a:p>
                      <a:pPr algn="l" fontAlgn="t"/>
                      <a:r>
                        <a:rPr lang="fr-CA" sz="1600" noProof="0">
                          <a:effectLst/>
                        </a:rPr>
                        <a:t>rem</a:t>
                      </a:r>
                    </a:p>
                  </a:txBody>
                  <a:tcPr marL="95875" marR="47938" marT="47938" marB="4793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fr-CA" sz="1600" noProof="0">
                          <a:effectLst/>
                        </a:rPr>
                        <a:t>Taille relative à celle de la police du fureteur</a:t>
                      </a:r>
                    </a:p>
                  </a:txBody>
                  <a:tcPr marL="47938" marR="47938" marT="47938" marB="4793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290654132"/>
                  </a:ext>
                </a:extLst>
              </a:tr>
              <a:tr h="345531">
                <a:tc>
                  <a:txBody>
                    <a:bodyPr/>
                    <a:lstStyle/>
                    <a:p>
                      <a:pPr algn="l" fontAlgn="t"/>
                      <a:r>
                        <a:rPr lang="fr-CA" sz="1600" noProof="0">
                          <a:effectLst/>
                        </a:rPr>
                        <a:t>vw</a:t>
                      </a:r>
                    </a:p>
                  </a:txBody>
                  <a:tcPr marL="95875" marR="47938" marT="47938" marB="4793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fr-CA" sz="1600" noProof="0">
                          <a:effectLst/>
                        </a:rPr>
                        <a:t>Pourcentage de la largeur du viewport</a:t>
                      </a:r>
                    </a:p>
                  </a:txBody>
                  <a:tcPr marL="47938" marR="47938" marT="47938" marB="4793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397876429"/>
                  </a:ext>
                </a:extLst>
              </a:tr>
              <a:tr h="345531">
                <a:tc>
                  <a:txBody>
                    <a:bodyPr/>
                    <a:lstStyle/>
                    <a:p>
                      <a:pPr algn="l" fontAlgn="t"/>
                      <a:r>
                        <a:rPr lang="fr-CA" sz="1600" noProof="0">
                          <a:effectLst/>
                        </a:rPr>
                        <a:t>vh</a:t>
                      </a:r>
                    </a:p>
                  </a:txBody>
                  <a:tcPr marL="95875" marR="47938" marT="47938" marB="4793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fr-CA" sz="1600" noProof="0">
                          <a:effectLst/>
                        </a:rPr>
                        <a:t>Pourcentage de la hauteur du viewport</a:t>
                      </a:r>
                    </a:p>
                  </a:txBody>
                  <a:tcPr marL="47938" marR="47938" marT="47938" marB="4793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045078278"/>
                  </a:ext>
                </a:extLst>
              </a:tr>
              <a:tr h="345531">
                <a:tc>
                  <a:txBody>
                    <a:bodyPr/>
                    <a:lstStyle/>
                    <a:p>
                      <a:pPr algn="l" fontAlgn="t"/>
                      <a:r>
                        <a:rPr lang="fr-CA" sz="1600" noProof="0">
                          <a:effectLst/>
                        </a:rPr>
                        <a:t>vmin</a:t>
                      </a:r>
                    </a:p>
                  </a:txBody>
                  <a:tcPr marL="95875" marR="47938" marT="47938" marB="4793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fr-CA" sz="1600" noProof="0">
                          <a:effectLst/>
                        </a:rPr>
                        <a:t>Pourcentage de la plus petite Valeur entre vw et vh</a:t>
                      </a:r>
                    </a:p>
                  </a:txBody>
                  <a:tcPr marL="47938" marR="47938" marT="47938" marB="4793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988205626"/>
                  </a:ext>
                </a:extLst>
              </a:tr>
              <a:tr h="345531">
                <a:tc>
                  <a:txBody>
                    <a:bodyPr/>
                    <a:lstStyle/>
                    <a:p>
                      <a:pPr algn="l" fontAlgn="t"/>
                      <a:r>
                        <a:rPr lang="fr-CA" sz="1600" noProof="0">
                          <a:effectLst/>
                        </a:rPr>
                        <a:t>vmax</a:t>
                      </a:r>
                    </a:p>
                  </a:txBody>
                  <a:tcPr marL="95875" marR="47938" marT="47938" marB="4793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fr-CA" sz="1600" noProof="0">
                          <a:effectLst/>
                        </a:rPr>
                        <a:t>Pourcentage de la plus grande Valeur entre vw et vh</a:t>
                      </a:r>
                    </a:p>
                  </a:txBody>
                  <a:tcPr marL="47938" marR="47938" marT="47938" marB="4793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88465550"/>
                  </a:ext>
                </a:extLst>
              </a:tr>
              <a:tr h="204178">
                <a:tc>
                  <a:txBody>
                    <a:bodyPr/>
                    <a:lstStyle/>
                    <a:p>
                      <a:pPr algn="l" fontAlgn="t"/>
                      <a:r>
                        <a:rPr lang="fr-CA" sz="1600" noProof="0">
                          <a:effectLst/>
                        </a:rPr>
                        <a:t>%</a:t>
                      </a:r>
                    </a:p>
                  </a:txBody>
                  <a:tcPr marL="95875" marR="47938" marT="47938" marB="4793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tc>
                  <a:txBody>
                    <a:bodyPr/>
                    <a:lstStyle/>
                    <a:p>
                      <a:pPr algn="l" fontAlgn="t"/>
                      <a:r>
                        <a:rPr lang="fr-CA" sz="1600" noProof="0" dirty="0">
                          <a:effectLst/>
                        </a:rPr>
                        <a:t>Pourcentage de la dimension du parent</a:t>
                      </a:r>
                    </a:p>
                  </a:txBody>
                  <a:tcPr marL="47938" marR="47938" marT="47938" marB="4793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3879715368"/>
                  </a:ext>
                </a:extLst>
              </a:tr>
            </a:tbl>
          </a:graphicData>
        </a:graphic>
      </p:graphicFrame>
      <p:sp>
        <p:nvSpPr>
          <p:cNvPr id="11" name="ZoneTexte 10">
            <a:extLst>
              <a:ext uri="{FF2B5EF4-FFF2-40B4-BE49-F238E27FC236}">
                <a16:creationId xmlns:a16="http://schemas.microsoft.com/office/drawing/2014/main" id="{CB2EDB93-11CF-4B64-9564-D20D0052E940}"/>
              </a:ext>
            </a:extLst>
          </p:cNvPr>
          <p:cNvSpPr txBox="1"/>
          <p:nvPr/>
        </p:nvSpPr>
        <p:spPr>
          <a:xfrm>
            <a:off x="432952" y="2564904"/>
            <a:ext cx="2274962" cy="461665"/>
          </a:xfrm>
          <a:prstGeom prst="rect">
            <a:avLst/>
          </a:prstGeom>
          <a:noFill/>
        </p:spPr>
        <p:txBody>
          <a:bodyPr wrap="square">
            <a:spAutoFit/>
          </a:bodyPr>
          <a:lstStyle/>
          <a:p>
            <a:r>
              <a:rPr lang="fr-FR" sz="2400" b="1" dirty="0"/>
              <a:t>absolue</a:t>
            </a:r>
            <a:endParaRPr lang="fr-CA" sz="2400" b="1" dirty="0"/>
          </a:p>
        </p:txBody>
      </p:sp>
      <p:sp>
        <p:nvSpPr>
          <p:cNvPr id="13" name="ZoneTexte 12">
            <a:extLst>
              <a:ext uri="{FF2B5EF4-FFF2-40B4-BE49-F238E27FC236}">
                <a16:creationId xmlns:a16="http://schemas.microsoft.com/office/drawing/2014/main" id="{1899FAD2-5494-6444-4E13-AD4C07E26019}"/>
              </a:ext>
            </a:extLst>
          </p:cNvPr>
          <p:cNvSpPr txBox="1"/>
          <p:nvPr/>
        </p:nvSpPr>
        <p:spPr>
          <a:xfrm>
            <a:off x="6040990" y="2570181"/>
            <a:ext cx="1680531" cy="461665"/>
          </a:xfrm>
          <a:prstGeom prst="rect">
            <a:avLst/>
          </a:prstGeom>
          <a:noFill/>
        </p:spPr>
        <p:txBody>
          <a:bodyPr wrap="square">
            <a:spAutoFit/>
          </a:bodyPr>
          <a:lstStyle/>
          <a:p>
            <a:r>
              <a:rPr lang="fr-FR" sz="2400" b="1" dirty="0"/>
              <a:t>relative</a:t>
            </a:r>
            <a:endParaRPr lang="fr-CA" sz="2400" b="1" dirty="0"/>
          </a:p>
        </p:txBody>
      </p:sp>
      <p:sp>
        <p:nvSpPr>
          <p:cNvPr id="14" name="ZoneTexte 13">
            <a:extLst>
              <a:ext uri="{FF2B5EF4-FFF2-40B4-BE49-F238E27FC236}">
                <a16:creationId xmlns:a16="http://schemas.microsoft.com/office/drawing/2014/main" id="{A08409D3-7364-18A0-5C49-26884C5C8662}"/>
              </a:ext>
            </a:extLst>
          </p:cNvPr>
          <p:cNvSpPr txBox="1"/>
          <p:nvPr/>
        </p:nvSpPr>
        <p:spPr>
          <a:xfrm>
            <a:off x="438952" y="5822421"/>
            <a:ext cx="5382307" cy="523220"/>
          </a:xfrm>
          <a:prstGeom prst="rect">
            <a:avLst/>
          </a:prstGeom>
          <a:noFill/>
        </p:spPr>
        <p:txBody>
          <a:bodyPr wrap="none" rtlCol="0">
            <a:spAutoFit/>
          </a:bodyPr>
          <a:lstStyle/>
          <a:p>
            <a:r>
              <a:rPr lang="fr-CA" sz="1400" dirty="0">
                <a:solidFill>
                  <a:srgbClr val="C00000"/>
                </a:solidFill>
              </a:rPr>
              <a:t>Les taille des CSS pixels varient en fonction de l’appareil.</a:t>
            </a:r>
          </a:p>
          <a:p>
            <a:r>
              <a:rPr lang="fr-CA" sz="1400" dirty="0">
                <a:solidFill>
                  <a:srgbClr val="C00000"/>
                </a:solidFill>
              </a:rPr>
              <a:t>Référez-vous au pixel-ratio pour connaître la taille réelle d’un CSS pixel.</a:t>
            </a:r>
          </a:p>
        </p:txBody>
      </p:sp>
      <p:sp>
        <p:nvSpPr>
          <p:cNvPr id="16" name="ZoneTexte 15">
            <a:hlinkClick r:id="rId3"/>
            <a:extLst>
              <a:ext uri="{FF2B5EF4-FFF2-40B4-BE49-F238E27FC236}">
                <a16:creationId xmlns:a16="http://schemas.microsoft.com/office/drawing/2014/main" id="{29454B2D-3BB2-8D2D-852A-B59DFAF6BB4F}"/>
              </a:ext>
            </a:extLst>
          </p:cNvPr>
          <p:cNvSpPr txBox="1"/>
          <p:nvPr/>
        </p:nvSpPr>
        <p:spPr>
          <a:xfrm>
            <a:off x="6956514" y="511337"/>
            <a:ext cx="4968552" cy="369332"/>
          </a:xfrm>
          <a:prstGeom prst="rect">
            <a:avLst/>
          </a:prstGeom>
          <a:noFill/>
        </p:spPr>
        <p:txBody>
          <a:bodyPr wrap="square">
            <a:spAutoFit/>
          </a:bodyPr>
          <a:lstStyle/>
          <a:p>
            <a:r>
              <a:rPr lang="fr-CA" dirty="0">
                <a:solidFill>
                  <a:srgbClr val="00B0F0"/>
                </a:solidFill>
              </a:rPr>
              <a:t>https://graphiste.com/blog/unites-mesure-css</a:t>
            </a:r>
          </a:p>
        </p:txBody>
      </p:sp>
      <p:sp>
        <p:nvSpPr>
          <p:cNvPr id="20" name="ZoneTexte 19">
            <a:hlinkClick r:id="rId4"/>
            <a:extLst>
              <a:ext uri="{FF2B5EF4-FFF2-40B4-BE49-F238E27FC236}">
                <a16:creationId xmlns:a16="http://schemas.microsoft.com/office/drawing/2014/main" id="{87B1D2FD-7608-9BB5-1F46-D91323655F88}"/>
              </a:ext>
            </a:extLst>
          </p:cNvPr>
          <p:cNvSpPr txBox="1"/>
          <p:nvPr/>
        </p:nvSpPr>
        <p:spPr>
          <a:xfrm>
            <a:off x="6959985" y="803969"/>
            <a:ext cx="6134100" cy="369332"/>
          </a:xfrm>
          <a:prstGeom prst="rect">
            <a:avLst/>
          </a:prstGeom>
          <a:noFill/>
        </p:spPr>
        <p:txBody>
          <a:bodyPr wrap="square">
            <a:spAutoFit/>
          </a:bodyPr>
          <a:lstStyle/>
          <a:p>
            <a:r>
              <a:rPr lang="fr-CA" dirty="0">
                <a:solidFill>
                  <a:srgbClr val="00B0F0"/>
                </a:solidFill>
              </a:rPr>
              <a:t>https://www.w3.org/Style/Examples/007/units.fr.html</a:t>
            </a:r>
          </a:p>
        </p:txBody>
      </p:sp>
      <p:sp>
        <p:nvSpPr>
          <p:cNvPr id="21" name="ZoneTexte 20">
            <a:hlinkClick r:id="rId5"/>
            <a:extLst>
              <a:ext uri="{FF2B5EF4-FFF2-40B4-BE49-F238E27FC236}">
                <a16:creationId xmlns:a16="http://schemas.microsoft.com/office/drawing/2014/main" id="{2070036E-38BE-A20E-0FB1-9919D05CA64C}"/>
              </a:ext>
            </a:extLst>
          </p:cNvPr>
          <p:cNvSpPr txBox="1"/>
          <p:nvPr/>
        </p:nvSpPr>
        <p:spPr>
          <a:xfrm>
            <a:off x="432952" y="6525344"/>
            <a:ext cx="7387530" cy="276999"/>
          </a:xfrm>
          <a:prstGeom prst="rect">
            <a:avLst/>
          </a:prstGeom>
          <a:noFill/>
        </p:spPr>
        <p:txBody>
          <a:bodyPr wrap="square">
            <a:spAutoFit/>
          </a:bodyPr>
          <a:lstStyle/>
          <a:p>
            <a:r>
              <a:rPr lang="fr-CA" sz="1200" dirty="0">
                <a:solidFill>
                  <a:srgbClr val="00B0F0"/>
                </a:solidFill>
              </a:rPr>
              <a:t>https://medium.com/@flik185/understanding-device-resolution-for-web-design-and-development-3bb4a5183478</a:t>
            </a:r>
          </a:p>
        </p:txBody>
      </p:sp>
      <p:sp>
        <p:nvSpPr>
          <p:cNvPr id="22" name="ZoneTexte 21">
            <a:extLst>
              <a:ext uri="{FF2B5EF4-FFF2-40B4-BE49-F238E27FC236}">
                <a16:creationId xmlns:a16="http://schemas.microsoft.com/office/drawing/2014/main" id="{00C2EC65-F190-76CB-855A-6BFB0DE0B075}"/>
              </a:ext>
            </a:extLst>
          </p:cNvPr>
          <p:cNvSpPr txBox="1"/>
          <p:nvPr/>
        </p:nvSpPr>
        <p:spPr>
          <a:xfrm>
            <a:off x="240826" y="5819201"/>
            <a:ext cx="308098" cy="369332"/>
          </a:xfrm>
          <a:prstGeom prst="rect">
            <a:avLst/>
          </a:prstGeom>
          <a:noFill/>
        </p:spPr>
        <p:txBody>
          <a:bodyPr wrap="none" rtlCol="0">
            <a:spAutoFit/>
          </a:bodyPr>
          <a:lstStyle/>
          <a:p>
            <a:r>
              <a:rPr lang="en-CA" dirty="0">
                <a:solidFill>
                  <a:srgbClr val="C00000"/>
                </a:solidFill>
              </a:rPr>
              <a:t>*</a:t>
            </a:r>
            <a:endParaRPr lang="fr-CA" dirty="0">
              <a:solidFill>
                <a:srgbClr val="C00000"/>
              </a:solidFill>
            </a:endParaRPr>
          </a:p>
        </p:txBody>
      </p:sp>
    </p:spTree>
    <p:extLst>
      <p:ext uri="{BB962C8B-B14F-4D97-AF65-F5344CB8AC3E}">
        <p14:creationId xmlns:p14="http://schemas.microsoft.com/office/powerpoint/2010/main" val="1214227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89C3C0-9A35-4734-0121-6F9D0AA9662A}"/>
              </a:ext>
            </a:extLst>
          </p:cNvPr>
          <p:cNvSpPr>
            <a:spLocks noGrp="1"/>
          </p:cNvSpPr>
          <p:nvPr>
            <p:ph type="title"/>
          </p:nvPr>
        </p:nvSpPr>
        <p:spPr/>
        <p:txBody>
          <a:bodyPr/>
          <a:lstStyle/>
          <a:p>
            <a:r>
              <a:rPr lang="en-CA" dirty="0" err="1"/>
              <a:t>Codage</a:t>
            </a:r>
            <a:r>
              <a:rPr lang="en-CA" dirty="0"/>
              <a:t> des couleurs</a:t>
            </a:r>
            <a:endParaRPr lang="fr-CA" dirty="0"/>
          </a:p>
        </p:txBody>
      </p:sp>
      <p:sp>
        <p:nvSpPr>
          <p:cNvPr id="4" name="Rectangle 3">
            <a:extLst>
              <a:ext uri="{FF2B5EF4-FFF2-40B4-BE49-F238E27FC236}">
                <a16:creationId xmlns:a16="http://schemas.microsoft.com/office/drawing/2014/main" id="{A271467B-95EA-2963-99D2-9304BC8CB1EA}"/>
              </a:ext>
            </a:extLst>
          </p:cNvPr>
          <p:cNvSpPr/>
          <p:nvPr/>
        </p:nvSpPr>
        <p:spPr>
          <a:xfrm>
            <a:off x="7725703" y="4436511"/>
            <a:ext cx="4253325" cy="22956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5" name="Picture 2" descr="RGB color model - Wikipedia">
            <a:extLst>
              <a:ext uri="{FF2B5EF4-FFF2-40B4-BE49-F238E27FC236}">
                <a16:creationId xmlns:a16="http://schemas.microsoft.com/office/drawing/2014/main" id="{1F29E66F-5284-CFB0-E71C-57810C6DF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70" y="1556792"/>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RGB Color Mixing - Maker Challenge - TeachEngineering">
            <a:extLst>
              <a:ext uri="{FF2B5EF4-FFF2-40B4-BE49-F238E27FC236}">
                <a16:creationId xmlns:a16="http://schemas.microsoft.com/office/drawing/2014/main" id="{D9A7B4AC-4C4A-12F5-55BE-B784B2904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0565" y="1556792"/>
            <a:ext cx="2909887" cy="28648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mjn Vs Rgb Color Illustration De Concept De Modèle Vecteurs libres de  droits et plus d'images vectorielles de Apprentissage - iStock">
            <a:extLst>
              <a:ext uri="{FF2B5EF4-FFF2-40B4-BE49-F238E27FC236}">
                <a16:creationId xmlns:a16="http://schemas.microsoft.com/office/drawing/2014/main" id="{161FDCC5-8265-9EA1-2565-6A045193B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8633" y="1556792"/>
            <a:ext cx="3793807" cy="2843375"/>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4A16CE8A-1358-0DA7-4333-BB923163F2D0}"/>
              </a:ext>
            </a:extLst>
          </p:cNvPr>
          <p:cNvSpPr txBox="1"/>
          <p:nvPr/>
        </p:nvSpPr>
        <p:spPr>
          <a:xfrm>
            <a:off x="7801604" y="1942391"/>
            <a:ext cx="1596912" cy="230832"/>
          </a:xfrm>
          <a:prstGeom prst="rect">
            <a:avLst/>
          </a:prstGeom>
          <a:noFill/>
        </p:spPr>
        <p:txBody>
          <a:bodyPr wrap="none" rtlCol="0">
            <a:spAutoFit/>
          </a:bodyPr>
          <a:lstStyle/>
          <a:p>
            <a:r>
              <a:rPr lang="en-CA" sz="900" dirty="0"/>
              <a:t>Cyan Magenta Yellow K(Black)</a:t>
            </a:r>
            <a:endParaRPr lang="fr-CA" sz="900" dirty="0"/>
          </a:p>
        </p:txBody>
      </p:sp>
      <p:sp>
        <p:nvSpPr>
          <p:cNvPr id="9" name="ZoneTexte 8">
            <a:extLst>
              <a:ext uri="{FF2B5EF4-FFF2-40B4-BE49-F238E27FC236}">
                <a16:creationId xmlns:a16="http://schemas.microsoft.com/office/drawing/2014/main" id="{6E56B3E5-13AC-AB9C-1515-AE6ED872A3C8}"/>
              </a:ext>
            </a:extLst>
          </p:cNvPr>
          <p:cNvSpPr txBox="1"/>
          <p:nvPr/>
        </p:nvSpPr>
        <p:spPr>
          <a:xfrm>
            <a:off x="9904948" y="1942391"/>
            <a:ext cx="914033" cy="230832"/>
          </a:xfrm>
          <a:prstGeom prst="rect">
            <a:avLst/>
          </a:prstGeom>
          <a:noFill/>
        </p:spPr>
        <p:txBody>
          <a:bodyPr wrap="none" rtlCol="0">
            <a:spAutoFit/>
          </a:bodyPr>
          <a:lstStyle>
            <a:defPPr>
              <a:defRPr lang="en-US"/>
            </a:defPPr>
            <a:lvl1pPr>
              <a:defRPr sz="900">
                <a:solidFill>
                  <a:schemeClr val="bg1">
                    <a:lumMod val="95000"/>
                    <a:lumOff val="5000"/>
                  </a:schemeClr>
                </a:solidFill>
              </a:defRPr>
            </a:lvl1pPr>
          </a:lstStyle>
          <a:p>
            <a:r>
              <a:rPr lang="en-CA" dirty="0">
                <a:solidFill>
                  <a:schemeClr val="tx1"/>
                </a:solidFill>
              </a:rPr>
              <a:t>Red Green Blue</a:t>
            </a:r>
            <a:endParaRPr lang="fr-CA" dirty="0">
              <a:solidFill>
                <a:schemeClr val="tx1"/>
              </a:solidFill>
            </a:endParaRPr>
          </a:p>
        </p:txBody>
      </p:sp>
      <p:sp>
        <p:nvSpPr>
          <p:cNvPr id="10" name="ZoneTexte 9">
            <a:extLst>
              <a:ext uri="{FF2B5EF4-FFF2-40B4-BE49-F238E27FC236}">
                <a16:creationId xmlns:a16="http://schemas.microsoft.com/office/drawing/2014/main" id="{E169CEAF-9ACF-3ADB-93B0-58F7CCEFFA45}"/>
              </a:ext>
            </a:extLst>
          </p:cNvPr>
          <p:cNvSpPr txBox="1"/>
          <p:nvPr/>
        </p:nvSpPr>
        <p:spPr>
          <a:xfrm>
            <a:off x="118144" y="4835275"/>
            <a:ext cx="841897" cy="369332"/>
          </a:xfrm>
          <a:prstGeom prst="rect">
            <a:avLst/>
          </a:prstGeom>
          <a:noFill/>
        </p:spPr>
        <p:txBody>
          <a:bodyPr wrap="none" rtlCol="0">
            <a:spAutoFit/>
          </a:bodyPr>
          <a:lstStyle/>
          <a:p>
            <a:r>
              <a:rPr lang="en-CA" dirty="0"/>
              <a:t>Web: </a:t>
            </a:r>
          </a:p>
        </p:txBody>
      </p:sp>
      <p:sp>
        <p:nvSpPr>
          <p:cNvPr id="11" name="Rectangle 10">
            <a:extLst>
              <a:ext uri="{FF2B5EF4-FFF2-40B4-BE49-F238E27FC236}">
                <a16:creationId xmlns:a16="http://schemas.microsoft.com/office/drawing/2014/main" id="{00500AA2-1140-2E91-AFDB-3E82B9E772CF}"/>
              </a:ext>
            </a:extLst>
          </p:cNvPr>
          <p:cNvSpPr/>
          <p:nvPr/>
        </p:nvSpPr>
        <p:spPr>
          <a:xfrm>
            <a:off x="3798085" y="4861945"/>
            <a:ext cx="1211580" cy="3276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#FFFFFF</a:t>
            </a:r>
            <a:endParaRPr lang="fr-CA" dirty="0">
              <a:solidFill>
                <a:schemeClr val="tx1"/>
              </a:solidFill>
            </a:endParaRPr>
          </a:p>
        </p:txBody>
      </p:sp>
      <p:sp>
        <p:nvSpPr>
          <p:cNvPr id="12" name="Rectangle 11">
            <a:extLst>
              <a:ext uri="{FF2B5EF4-FFF2-40B4-BE49-F238E27FC236}">
                <a16:creationId xmlns:a16="http://schemas.microsoft.com/office/drawing/2014/main" id="{7C7F910E-B04E-3B25-F99B-AEEE2929E314}"/>
              </a:ext>
            </a:extLst>
          </p:cNvPr>
          <p:cNvSpPr/>
          <p:nvPr/>
        </p:nvSpPr>
        <p:spPr>
          <a:xfrm>
            <a:off x="3798085" y="5254137"/>
            <a:ext cx="1211580" cy="3276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lumMod val="95000"/>
                    <a:lumOff val="5000"/>
                  </a:schemeClr>
                </a:solidFill>
              </a:rPr>
              <a:t>#000000</a:t>
            </a:r>
            <a:endParaRPr lang="fr-CA" dirty="0">
              <a:solidFill>
                <a:schemeClr val="bg1">
                  <a:lumMod val="95000"/>
                  <a:lumOff val="5000"/>
                </a:schemeClr>
              </a:solidFill>
            </a:endParaRPr>
          </a:p>
        </p:txBody>
      </p:sp>
      <p:sp>
        <p:nvSpPr>
          <p:cNvPr id="13" name="Rectangle 12">
            <a:extLst>
              <a:ext uri="{FF2B5EF4-FFF2-40B4-BE49-F238E27FC236}">
                <a16:creationId xmlns:a16="http://schemas.microsoft.com/office/drawing/2014/main" id="{59C92E31-1A8D-CF28-AD5B-090B14F09DE1}"/>
              </a:ext>
            </a:extLst>
          </p:cNvPr>
          <p:cNvSpPr/>
          <p:nvPr/>
        </p:nvSpPr>
        <p:spPr>
          <a:xfrm>
            <a:off x="1108744" y="4876947"/>
            <a:ext cx="1211580" cy="3276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#FF0000</a:t>
            </a:r>
            <a:endParaRPr lang="fr-CA" dirty="0">
              <a:solidFill>
                <a:schemeClr val="tx1"/>
              </a:solidFill>
            </a:endParaRPr>
          </a:p>
        </p:txBody>
      </p:sp>
      <p:sp>
        <p:nvSpPr>
          <p:cNvPr id="14" name="Rectangle 13">
            <a:extLst>
              <a:ext uri="{FF2B5EF4-FFF2-40B4-BE49-F238E27FC236}">
                <a16:creationId xmlns:a16="http://schemas.microsoft.com/office/drawing/2014/main" id="{61975011-0D55-E6BE-6AE3-E9273B2FF065}"/>
              </a:ext>
            </a:extLst>
          </p:cNvPr>
          <p:cNvSpPr/>
          <p:nvPr/>
        </p:nvSpPr>
        <p:spPr>
          <a:xfrm>
            <a:off x="1108744" y="5281045"/>
            <a:ext cx="1211580" cy="327660"/>
          </a:xfrm>
          <a:prstGeom prst="rect">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#00FF00</a:t>
            </a:r>
            <a:endParaRPr lang="fr-CA" dirty="0">
              <a:solidFill>
                <a:schemeClr val="tx1"/>
              </a:solidFill>
            </a:endParaRPr>
          </a:p>
        </p:txBody>
      </p:sp>
      <p:sp>
        <p:nvSpPr>
          <p:cNvPr id="15" name="Rectangle 14">
            <a:extLst>
              <a:ext uri="{FF2B5EF4-FFF2-40B4-BE49-F238E27FC236}">
                <a16:creationId xmlns:a16="http://schemas.microsoft.com/office/drawing/2014/main" id="{6C35B973-310C-34F8-7349-3F2970A16506}"/>
              </a:ext>
            </a:extLst>
          </p:cNvPr>
          <p:cNvSpPr/>
          <p:nvPr/>
        </p:nvSpPr>
        <p:spPr>
          <a:xfrm>
            <a:off x="1108744" y="5685143"/>
            <a:ext cx="1211580" cy="327660"/>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#0000FF</a:t>
            </a:r>
            <a:endParaRPr lang="fr-CA" dirty="0">
              <a:solidFill>
                <a:schemeClr val="bg1"/>
              </a:solidFill>
            </a:endParaRPr>
          </a:p>
        </p:txBody>
      </p:sp>
      <p:sp>
        <p:nvSpPr>
          <p:cNvPr id="16" name="Rectangle 15">
            <a:extLst>
              <a:ext uri="{FF2B5EF4-FFF2-40B4-BE49-F238E27FC236}">
                <a16:creationId xmlns:a16="http://schemas.microsoft.com/office/drawing/2014/main" id="{2BAE4193-B5DE-F481-DDD9-E1F7B4230371}"/>
              </a:ext>
            </a:extLst>
          </p:cNvPr>
          <p:cNvSpPr/>
          <p:nvPr/>
        </p:nvSpPr>
        <p:spPr>
          <a:xfrm>
            <a:off x="2469027" y="4861945"/>
            <a:ext cx="1211580" cy="3276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#FFFF00</a:t>
            </a:r>
            <a:endParaRPr lang="fr-CA" dirty="0">
              <a:solidFill>
                <a:schemeClr val="tx1"/>
              </a:solidFill>
            </a:endParaRPr>
          </a:p>
        </p:txBody>
      </p:sp>
      <p:sp>
        <p:nvSpPr>
          <p:cNvPr id="17" name="Rectangle 16">
            <a:extLst>
              <a:ext uri="{FF2B5EF4-FFF2-40B4-BE49-F238E27FC236}">
                <a16:creationId xmlns:a16="http://schemas.microsoft.com/office/drawing/2014/main" id="{E3638930-2CB8-9C38-9CD9-56A35E83EDAF}"/>
              </a:ext>
            </a:extLst>
          </p:cNvPr>
          <p:cNvSpPr/>
          <p:nvPr/>
        </p:nvSpPr>
        <p:spPr>
          <a:xfrm>
            <a:off x="2469027" y="5266043"/>
            <a:ext cx="1211580" cy="327660"/>
          </a:xfrm>
          <a:prstGeom prst="rect">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#FF00FF</a:t>
            </a:r>
            <a:endParaRPr lang="fr-CA" dirty="0">
              <a:solidFill>
                <a:schemeClr val="tx1"/>
              </a:solidFill>
            </a:endParaRPr>
          </a:p>
        </p:txBody>
      </p:sp>
      <p:sp>
        <p:nvSpPr>
          <p:cNvPr id="18" name="Rectangle 17">
            <a:extLst>
              <a:ext uri="{FF2B5EF4-FFF2-40B4-BE49-F238E27FC236}">
                <a16:creationId xmlns:a16="http://schemas.microsoft.com/office/drawing/2014/main" id="{9C7A622E-F840-9E37-CC64-B7FA761ED134}"/>
              </a:ext>
            </a:extLst>
          </p:cNvPr>
          <p:cNvSpPr/>
          <p:nvPr/>
        </p:nvSpPr>
        <p:spPr>
          <a:xfrm>
            <a:off x="2469027" y="5670141"/>
            <a:ext cx="1211580" cy="327660"/>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#00FFFF</a:t>
            </a:r>
            <a:endParaRPr lang="fr-CA" dirty="0">
              <a:solidFill>
                <a:schemeClr val="tx1"/>
              </a:solidFill>
            </a:endParaRPr>
          </a:p>
        </p:txBody>
      </p:sp>
      <p:sp>
        <p:nvSpPr>
          <p:cNvPr id="19" name="Rectangle 18">
            <a:extLst>
              <a:ext uri="{FF2B5EF4-FFF2-40B4-BE49-F238E27FC236}">
                <a16:creationId xmlns:a16="http://schemas.microsoft.com/office/drawing/2014/main" id="{6A886204-94CA-9197-94B3-2EEBB9055617}"/>
              </a:ext>
            </a:extLst>
          </p:cNvPr>
          <p:cNvSpPr/>
          <p:nvPr/>
        </p:nvSpPr>
        <p:spPr>
          <a:xfrm>
            <a:off x="5282280" y="4835275"/>
            <a:ext cx="1692276" cy="3276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solidFill>
                  <a:schemeClr val="bg1">
                    <a:lumMod val="95000"/>
                    <a:lumOff val="5000"/>
                  </a:schemeClr>
                </a:solidFill>
              </a:rPr>
              <a:t>rgb</a:t>
            </a:r>
            <a:r>
              <a:rPr lang="en-CA" dirty="0">
                <a:solidFill>
                  <a:schemeClr val="bg1">
                    <a:lumMod val="95000"/>
                    <a:lumOff val="5000"/>
                  </a:schemeClr>
                </a:solidFill>
              </a:rPr>
              <a:t>(255, 0, 0)</a:t>
            </a:r>
            <a:endParaRPr lang="fr-CA" dirty="0">
              <a:solidFill>
                <a:schemeClr val="bg1">
                  <a:lumMod val="95000"/>
                  <a:lumOff val="5000"/>
                </a:schemeClr>
              </a:solidFill>
            </a:endParaRPr>
          </a:p>
        </p:txBody>
      </p:sp>
      <p:sp>
        <p:nvSpPr>
          <p:cNvPr id="20" name="Rectangle 19">
            <a:extLst>
              <a:ext uri="{FF2B5EF4-FFF2-40B4-BE49-F238E27FC236}">
                <a16:creationId xmlns:a16="http://schemas.microsoft.com/office/drawing/2014/main" id="{693B618D-FC4A-CFD3-5242-12011CAA2CA1}"/>
              </a:ext>
            </a:extLst>
          </p:cNvPr>
          <p:cNvSpPr/>
          <p:nvPr/>
        </p:nvSpPr>
        <p:spPr>
          <a:xfrm>
            <a:off x="5282280" y="5239373"/>
            <a:ext cx="1692276" cy="327660"/>
          </a:xfrm>
          <a:prstGeom prst="rect">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solidFill>
                  <a:schemeClr val="bg1">
                    <a:lumMod val="95000"/>
                    <a:lumOff val="5000"/>
                  </a:schemeClr>
                </a:solidFill>
              </a:rPr>
              <a:t>rgb</a:t>
            </a:r>
            <a:r>
              <a:rPr lang="en-CA" dirty="0">
                <a:solidFill>
                  <a:schemeClr val="bg1">
                    <a:lumMod val="95000"/>
                    <a:lumOff val="5000"/>
                  </a:schemeClr>
                </a:solidFill>
              </a:rPr>
              <a:t>(0, 255, 0)</a:t>
            </a:r>
            <a:endParaRPr lang="fr-CA" dirty="0">
              <a:solidFill>
                <a:schemeClr val="bg1">
                  <a:lumMod val="95000"/>
                  <a:lumOff val="5000"/>
                </a:schemeClr>
              </a:solidFill>
            </a:endParaRPr>
          </a:p>
        </p:txBody>
      </p:sp>
      <p:sp>
        <p:nvSpPr>
          <p:cNvPr id="21" name="Rectangle 20">
            <a:extLst>
              <a:ext uri="{FF2B5EF4-FFF2-40B4-BE49-F238E27FC236}">
                <a16:creationId xmlns:a16="http://schemas.microsoft.com/office/drawing/2014/main" id="{0CC327BF-2970-FA8D-1D03-70C912760EA7}"/>
              </a:ext>
            </a:extLst>
          </p:cNvPr>
          <p:cNvSpPr/>
          <p:nvPr/>
        </p:nvSpPr>
        <p:spPr>
          <a:xfrm>
            <a:off x="5282280" y="5643471"/>
            <a:ext cx="1692276" cy="327660"/>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solidFill>
                  <a:schemeClr val="bg1">
                    <a:lumMod val="95000"/>
                    <a:lumOff val="5000"/>
                  </a:schemeClr>
                </a:solidFill>
              </a:rPr>
              <a:t>rgb</a:t>
            </a:r>
            <a:r>
              <a:rPr lang="en-CA" dirty="0">
                <a:solidFill>
                  <a:schemeClr val="bg1">
                    <a:lumMod val="95000"/>
                    <a:lumOff val="5000"/>
                  </a:schemeClr>
                </a:solidFill>
              </a:rPr>
              <a:t>(0, 0, 255)</a:t>
            </a:r>
            <a:endParaRPr lang="fr-CA" dirty="0">
              <a:solidFill>
                <a:schemeClr val="bg1">
                  <a:lumMod val="95000"/>
                  <a:lumOff val="5000"/>
                </a:schemeClr>
              </a:solidFill>
            </a:endParaRPr>
          </a:p>
        </p:txBody>
      </p:sp>
      <p:sp>
        <p:nvSpPr>
          <p:cNvPr id="22" name="ZoneTexte 21">
            <a:hlinkClick r:id="rId5"/>
            <a:extLst>
              <a:ext uri="{FF2B5EF4-FFF2-40B4-BE49-F238E27FC236}">
                <a16:creationId xmlns:a16="http://schemas.microsoft.com/office/drawing/2014/main" id="{8CCDB8B0-3C0D-E801-8282-310516B37907}"/>
              </a:ext>
            </a:extLst>
          </p:cNvPr>
          <p:cNvSpPr txBox="1"/>
          <p:nvPr/>
        </p:nvSpPr>
        <p:spPr>
          <a:xfrm>
            <a:off x="1032544" y="6176395"/>
            <a:ext cx="2272610" cy="369332"/>
          </a:xfrm>
          <a:prstGeom prst="rect">
            <a:avLst/>
          </a:prstGeom>
          <a:noFill/>
        </p:spPr>
        <p:txBody>
          <a:bodyPr wrap="none" rtlCol="0">
            <a:spAutoFit/>
          </a:bodyPr>
          <a:lstStyle/>
          <a:p>
            <a:r>
              <a:rPr lang="en-CA" u="sng" dirty="0">
                <a:solidFill>
                  <a:srgbClr val="00B0F0"/>
                </a:solidFill>
                <a:sym typeface="Wingdings" panose="05000000000000000000" pitchFamily="2" charset="2"/>
              </a:rPr>
              <a:t> </a:t>
            </a:r>
            <a:r>
              <a:rPr lang="en-CA" u="sng" dirty="0">
                <a:solidFill>
                  <a:srgbClr val="00B0F0"/>
                </a:solidFill>
              </a:rPr>
              <a:t>Couleurs </a:t>
            </a:r>
            <a:r>
              <a:rPr lang="en-CA" u="sng" dirty="0" err="1">
                <a:solidFill>
                  <a:srgbClr val="00B0F0"/>
                </a:solidFill>
              </a:rPr>
              <a:t>nommées</a:t>
            </a:r>
            <a:endParaRPr lang="fr-CA" u="sng" dirty="0">
              <a:solidFill>
                <a:srgbClr val="00B0F0"/>
              </a:solidFill>
            </a:endParaRPr>
          </a:p>
        </p:txBody>
      </p:sp>
      <p:sp>
        <p:nvSpPr>
          <p:cNvPr id="23" name="Rectangle : coins arrondis 22">
            <a:extLst>
              <a:ext uri="{FF2B5EF4-FFF2-40B4-BE49-F238E27FC236}">
                <a16:creationId xmlns:a16="http://schemas.microsoft.com/office/drawing/2014/main" id="{D75CE9F1-B9AD-2466-DEB6-CD889751C4F7}"/>
              </a:ext>
            </a:extLst>
          </p:cNvPr>
          <p:cNvSpPr/>
          <p:nvPr/>
        </p:nvSpPr>
        <p:spPr>
          <a:xfrm>
            <a:off x="7879468" y="4880462"/>
            <a:ext cx="2865120" cy="967740"/>
          </a:xfrm>
          <a:prstGeom prst="round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solidFill>
                  <a:schemeClr val="tx1"/>
                </a:solidFill>
              </a:rPr>
              <a:t>rgba</a:t>
            </a:r>
            <a:r>
              <a:rPr lang="en-CA" dirty="0">
                <a:solidFill>
                  <a:schemeClr val="tx1"/>
                </a:solidFill>
              </a:rPr>
              <a:t>(255, 255, 0, 0.5)</a:t>
            </a:r>
            <a:endParaRPr lang="fr-CA" dirty="0">
              <a:solidFill>
                <a:schemeClr val="tx1"/>
              </a:solidFill>
            </a:endParaRPr>
          </a:p>
        </p:txBody>
      </p:sp>
      <p:sp>
        <p:nvSpPr>
          <p:cNvPr id="24" name="Rectangle : coins arrondis 23">
            <a:extLst>
              <a:ext uri="{FF2B5EF4-FFF2-40B4-BE49-F238E27FC236}">
                <a16:creationId xmlns:a16="http://schemas.microsoft.com/office/drawing/2014/main" id="{D3431808-85F1-5BCA-4F70-CC8EDD2DC297}"/>
              </a:ext>
            </a:extLst>
          </p:cNvPr>
          <p:cNvSpPr/>
          <p:nvPr/>
        </p:nvSpPr>
        <p:spPr>
          <a:xfrm>
            <a:off x="8778628" y="5559118"/>
            <a:ext cx="2865120" cy="967740"/>
          </a:xfrm>
          <a:prstGeom prst="roundRect">
            <a:avLst/>
          </a:prstGeom>
          <a:solidFill>
            <a:srgbClr val="00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solidFill>
                  <a:schemeClr val="tx1"/>
                </a:solidFill>
              </a:rPr>
              <a:t>rgba</a:t>
            </a:r>
            <a:r>
              <a:rPr lang="en-CA" dirty="0">
                <a:solidFill>
                  <a:schemeClr val="tx1"/>
                </a:solidFill>
              </a:rPr>
              <a:t>(0, 255, 255, 0.5)</a:t>
            </a:r>
            <a:endParaRPr lang="fr-CA" dirty="0">
              <a:solidFill>
                <a:schemeClr val="tx1"/>
              </a:solidFill>
            </a:endParaRPr>
          </a:p>
        </p:txBody>
      </p:sp>
      <p:sp>
        <p:nvSpPr>
          <p:cNvPr id="26" name="ZoneTexte 25">
            <a:extLst>
              <a:ext uri="{FF2B5EF4-FFF2-40B4-BE49-F238E27FC236}">
                <a16:creationId xmlns:a16="http://schemas.microsoft.com/office/drawing/2014/main" id="{22D6551E-A692-5C9F-8373-8F27C95010F6}"/>
              </a:ext>
            </a:extLst>
          </p:cNvPr>
          <p:cNvSpPr txBox="1"/>
          <p:nvPr/>
        </p:nvSpPr>
        <p:spPr>
          <a:xfrm>
            <a:off x="7828380" y="4443817"/>
            <a:ext cx="2219838" cy="369332"/>
          </a:xfrm>
          <a:prstGeom prst="rect">
            <a:avLst/>
          </a:prstGeom>
          <a:noFill/>
        </p:spPr>
        <p:txBody>
          <a:bodyPr wrap="none" rtlCol="0">
            <a:spAutoFit/>
          </a:bodyPr>
          <a:lstStyle/>
          <a:p>
            <a:r>
              <a:rPr lang="en-CA" dirty="0"/>
              <a:t>Reg Green Blue Alpha</a:t>
            </a:r>
            <a:endParaRPr lang="fr-CA" dirty="0"/>
          </a:p>
        </p:txBody>
      </p:sp>
      <p:sp>
        <p:nvSpPr>
          <p:cNvPr id="27" name="Rectangle 26">
            <a:extLst>
              <a:ext uri="{FF2B5EF4-FFF2-40B4-BE49-F238E27FC236}">
                <a16:creationId xmlns:a16="http://schemas.microsoft.com/office/drawing/2014/main" id="{4E8D3706-E374-0562-6032-3C855B5CA923}"/>
              </a:ext>
            </a:extLst>
          </p:cNvPr>
          <p:cNvSpPr/>
          <p:nvPr/>
        </p:nvSpPr>
        <p:spPr>
          <a:xfrm>
            <a:off x="8972376" y="2580081"/>
            <a:ext cx="786320" cy="683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9" name="ZoneTexte 28">
            <a:hlinkClick r:id="rId6"/>
            <a:extLst>
              <a:ext uri="{FF2B5EF4-FFF2-40B4-BE49-F238E27FC236}">
                <a16:creationId xmlns:a16="http://schemas.microsoft.com/office/drawing/2014/main" id="{C0D52DE4-744D-2055-5154-CC4C8A297815}"/>
              </a:ext>
            </a:extLst>
          </p:cNvPr>
          <p:cNvSpPr txBox="1"/>
          <p:nvPr/>
        </p:nvSpPr>
        <p:spPr>
          <a:xfrm>
            <a:off x="6274369" y="12406"/>
            <a:ext cx="5377865" cy="369332"/>
          </a:xfrm>
          <a:prstGeom prst="rect">
            <a:avLst/>
          </a:prstGeom>
          <a:noFill/>
        </p:spPr>
        <p:txBody>
          <a:bodyPr wrap="square">
            <a:spAutoFit/>
          </a:bodyPr>
          <a:lstStyle/>
          <a:p>
            <a:r>
              <a:rPr lang="fr-CA" dirty="0">
                <a:solidFill>
                  <a:srgbClr val="00B0F0"/>
                </a:solidFill>
              </a:rPr>
              <a:t>https://www.w3schools.com/colors/colors_names.asp</a:t>
            </a:r>
          </a:p>
        </p:txBody>
      </p:sp>
      <p:sp>
        <p:nvSpPr>
          <p:cNvPr id="31" name="ZoneTexte 30">
            <a:hlinkClick r:id="rId7"/>
            <a:extLst>
              <a:ext uri="{FF2B5EF4-FFF2-40B4-BE49-F238E27FC236}">
                <a16:creationId xmlns:a16="http://schemas.microsoft.com/office/drawing/2014/main" id="{31BACCDB-8322-F214-11FD-CD74EC7CA50A}"/>
              </a:ext>
            </a:extLst>
          </p:cNvPr>
          <p:cNvSpPr txBox="1"/>
          <p:nvPr/>
        </p:nvSpPr>
        <p:spPr>
          <a:xfrm>
            <a:off x="6274369" y="333100"/>
            <a:ext cx="5063977" cy="369332"/>
          </a:xfrm>
          <a:prstGeom prst="rect">
            <a:avLst/>
          </a:prstGeom>
          <a:noFill/>
        </p:spPr>
        <p:txBody>
          <a:bodyPr wrap="square">
            <a:spAutoFit/>
          </a:bodyPr>
          <a:lstStyle/>
          <a:p>
            <a:r>
              <a:rPr lang="fr-CA" dirty="0">
                <a:solidFill>
                  <a:srgbClr val="00B0F0"/>
                </a:solidFill>
              </a:rPr>
              <a:t>https://www.w3schools.com/colors/colors_rgb.asp</a:t>
            </a:r>
          </a:p>
        </p:txBody>
      </p:sp>
      <p:sp>
        <p:nvSpPr>
          <p:cNvPr id="33" name="ZoneTexte 32">
            <a:hlinkClick r:id="rId8"/>
            <a:extLst>
              <a:ext uri="{FF2B5EF4-FFF2-40B4-BE49-F238E27FC236}">
                <a16:creationId xmlns:a16="http://schemas.microsoft.com/office/drawing/2014/main" id="{FE5F6C7F-F718-A56B-7FE5-728AF6882C66}"/>
              </a:ext>
            </a:extLst>
          </p:cNvPr>
          <p:cNvSpPr txBox="1"/>
          <p:nvPr/>
        </p:nvSpPr>
        <p:spPr>
          <a:xfrm>
            <a:off x="6274369" y="691062"/>
            <a:ext cx="5917631" cy="369332"/>
          </a:xfrm>
          <a:prstGeom prst="rect">
            <a:avLst/>
          </a:prstGeom>
          <a:noFill/>
        </p:spPr>
        <p:txBody>
          <a:bodyPr wrap="square">
            <a:spAutoFit/>
          </a:bodyPr>
          <a:lstStyle/>
          <a:p>
            <a:r>
              <a:rPr lang="fr-CA" dirty="0">
                <a:solidFill>
                  <a:srgbClr val="00B0F0"/>
                </a:solidFill>
              </a:rPr>
              <a:t>https://www.w3schools.com/colors/colors_hexadecimal.asp</a:t>
            </a:r>
          </a:p>
        </p:txBody>
      </p:sp>
      <p:sp>
        <p:nvSpPr>
          <p:cNvPr id="35" name="ZoneTexte 34">
            <a:hlinkClick r:id="rId9"/>
            <a:extLst>
              <a:ext uri="{FF2B5EF4-FFF2-40B4-BE49-F238E27FC236}">
                <a16:creationId xmlns:a16="http://schemas.microsoft.com/office/drawing/2014/main" id="{3FEF67A2-14DB-E5BA-2239-413D759EC098}"/>
              </a:ext>
            </a:extLst>
          </p:cNvPr>
          <p:cNvSpPr txBox="1"/>
          <p:nvPr/>
        </p:nvSpPr>
        <p:spPr>
          <a:xfrm>
            <a:off x="6274369" y="1023126"/>
            <a:ext cx="5798295" cy="369332"/>
          </a:xfrm>
          <a:prstGeom prst="rect">
            <a:avLst/>
          </a:prstGeom>
          <a:noFill/>
        </p:spPr>
        <p:txBody>
          <a:bodyPr wrap="square">
            <a:spAutoFit/>
          </a:bodyPr>
          <a:lstStyle/>
          <a:p>
            <a:r>
              <a:rPr lang="fr-CA" dirty="0">
                <a:solidFill>
                  <a:srgbClr val="00B0F0"/>
                </a:solidFill>
              </a:rPr>
              <a:t>https://www.w3schools.com/colors/colors_cmyk.asp</a:t>
            </a:r>
          </a:p>
        </p:txBody>
      </p:sp>
    </p:spTree>
    <p:extLst>
      <p:ext uri="{BB962C8B-B14F-4D97-AF65-F5344CB8AC3E}">
        <p14:creationId xmlns:p14="http://schemas.microsoft.com/office/powerpoint/2010/main" val="814620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FEB4B4-A55A-649B-DB82-93D5D0AFAF6C}"/>
              </a:ext>
            </a:extLst>
          </p:cNvPr>
          <p:cNvSpPr>
            <a:spLocks noGrp="1"/>
          </p:cNvSpPr>
          <p:nvPr>
            <p:ph type="title"/>
          </p:nvPr>
        </p:nvSpPr>
        <p:spPr/>
        <p:txBody>
          <a:bodyPr/>
          <a:lstStyle/>
          <a:p>
            <a:r>
              <a:rPr lang="en-CA" dirty="0" err="1"/>
              <a:t>Codage</a:t>
            </a:r>
            <a:r>
              <a:rPr lang="en-CA" dirty="0"/>
              <a:t> des couleurs</a:t>
            </a:r>
            <a:endParaRPr lang="fr-CA" dirty="0"/>
          </a:p>
        </p:txBody>
      </p:sp>
      <p:pic>
        <p:nvPicPr>
          <p:cNvPr id="5" name="Picture 4" descr="RGB =&gt; HSL =&gt; hue range name conversion algorithm off by positive 60  degrees - Stack Overflow">
            <a:extLst>
              <a:ext uri="{FF2B5EF4-FFF2-40B4-BE49-F238E27FC236}">
                <a16:creationId xmlns:a16="http://schemas.microsoft.com/office/drawing/2014/main" id="{08F106FF-D4B8-C51A-514C-5CFFAD10E0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66" r="16134"/>
          <a:stretch/>
        </p:blipFill>
        <p:spPr bwMode="auto">
          <a:xfrm>
            <a:off x="6096000" y="3284984"/>
            <a:ext cx="2217423" cy="20665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110C17CE-D19D-64CD-D7D9-A27622CD7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0" y="2426456"/>
            <a:ext cx="5166360" cy="38747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BB56E57-A238-A43C-4A29-8105524103C4}"/>
              </a:ext>
            </a:extLst>
          </p:cNvPr>
          <p:cNvSpPr/>
          <p:nvPr/>
        </p:nvSpPr>
        <p:spPr>
          <a:xfrm>
            <a:off x="8904312" y="5366385"/>
            <a:ext cx="2901952" cy="3276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err="1">
                <a:solidFill>
                  <a:schemeClr val="bg1">
                    <a:lumMod val="95000"/>
                    <a:lumOff val="5000"/>
                  </a:schemeClr>
                </a:solidFill>
              </a:rPr>
              <a:t>hsla</a:t>
            </a:r>
            <a:r>
              <a:rPr lang="en-CA" dirty="0">
                <a:solidFill>
                  <a:schemeClr val="bg1">
                    <a:lumMod val="95000"/>
                    <a:lumOff val="5000"/>
                  </a:schemeClr>
                </a:solidFill>
              </a:rPr>
              <a:t>(0, 100%, 50%, 1.0)</a:t>
            </a:r>
            <a:endParaRPr lang="fr-CA" dirty="0">
              <a:solidFill>
                <a:schemeClr val="bg1">
                  <a:lumMod val="95000"/>
                  <a:lumOff val="5000"/>
                </a:schemeClr>
              </a:solidFill>
            </a:endParaRPr>
          </a:p>
        </p:txBody>
      </p:sp>
      <p:sp>
        <p:nvSpPr>
          <p:cNvPr id="8" name="Rectangle 7">
            <a:extLst>
              <a:ext uri="{FF2B5EF4-FFF2-40B4-BE49-F238E27FC236}">
                <a16:creationId xmlns:a16="http://schemas.microsoft.com/office/drawing/2014/main" id="{9D72C849-C6B7-3CAE-9ADB-95C8C36ADE2F}"/>
              </a:ext>
            </a:extLst>
          </p:cNvPr>
          <p:cNvSpPr/>
          <p:nvPr/>
        </p:nvSpPr>
        <p:spPr>
          <a:xfrm>
            <a:off x="8904312" y="5770483"/>
            <a:ext cx="2901952" cy="327660"/>
          </a:xfrm>
          <a:prstGeom prst="rect">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err="1">
                <a:solidFill>
                  <a:schemeClr val="bg1">
                    <a:lumMod val="95000"/>
                    <a:lumOff val="5000"/>
                  </a:schemeClr>
                </a:solidFill>
              </a:rPr>
              <a:t>hsla</a:t>
            </a:r>
            <a:r>
              <a:rPr lang="en-CA" dirty="0">
                <a:solidFill>
                  <a:schemeClr val="bg1">
                    <a:lumMod val="95000"/>
                    <a:lumOff val="5000"/>
                  </a:schemeClr>
                </a:solidFill>
              </a:rPr>
              <a:t>(120, 100%, 50%, 1.0)</a:t>
            </a:r>
            <a:endParaRPr lang="fr-CA" dirty="0">
              <a:solidFill>
                <a:schemeClr val="bg1">
                  <a:lumMod val="95000"/>
                  <a:lumOff val="5000"/>
                </a:schemeClr>
              </a:solidFill>
            </a:endParaRPr>
          </a:p>
        </p:txBody>
      </p:sp>
      <p:sp>
        <p:nvSpPr>
          <p:cNvPr id="9" name="Rectangle 8">
            <a:extLst>
              <a:ext uri="{FF2B5EF4-FFF2-40B4-BE49-F238E27FC236}">
                <a16:creationId xmlns:a16="http://schemas.microsoft.com/office/drawing/2014/main" id="{A9CBBE04-C142-A72F-F4AE-10A286DCE9AD}"/>
              </a:ext>
            </a:extLst>
          </p:cNvPr>
          <p:cNvSpPr/>
          <p:nvPr/>
        </p:nvSpPr>
        <p:spPr>
          <a:xfrm>
            <a:off x="8904312" y="6174581"/>
            <a:ext cx="2901952" cy="327660"/>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err="1">
                <a:solidFill>
                  <a:schemeClr val="bg1">
                    <a:lumMod val="95000"/>
                    <a:lumOff val="5000"/>
                  </a:schemeClr>
                </a:solidFill>
              </a:rPr>
              <a:t>hsla</a:t>
            </a:r>
            <a:r>
              <a:rPr lang="en-CA" dirty="0">
                <a:solidFill>
                  <a:schemeClr val="bg1">
                    <a:lumMod val="95000"/>
                    <a:lumOff val="5000"/>
                  </a:schemeClr>
                </a:solidFill>
              </a:rPr>
              <a:t>(240, 100%, 50%, 1.0)</a:t>
            </a:r>
            <a:endParaRPr lang="fr-CA" dirty="0">
              <a:solidFill>
                <a:schemeClr val="bg1">
                  <a:lumMod val="95000"/>
                  <a:lumOff val="5000"/>
                </a:schemeClr>
              </a:solidFill>
            </a:endParaRPr>
          </a:p>
        </p:txBody>
      </p:sp>
      <p:sp>
        <p:nvSpPr>
          <p:cNvPr id="3" name="ZoneTexte 2">
            <a:extLst>
              <a:ext uri="{FF2B5EF4-FFF2-40B4-BE49-F238E27FC236}">
                <a16:creationId xmlns:a16="http://schemas.microsoft.com/office/drawing/2014/main" id="{A5C56CD8-7F3D-BC08-D886-F5171D44C747}"/>
              </a:ext>
            </a:extLst>
          </p:cNvPr>
          <p:cNvSpPr txBox="1"/>
          <p:nvPr/>
        </p:nvSpPr>
        <p:spPr>
          <a:xfrm>
            <a:off x="335360" y="1686483"/>
            <a:ext cx="4333750" cy="461665"/>
          </a:xfrm>
          <a:prstGeom prst="rect">
            <a:avLst/>
          </a:prstGeom>
          <a:noFill/>
        </p:spPr>
        <p:txBody>
          <a:bodyPr wrap="none" rtlCol="0">
            <a:spAutoFit/>
          </a:bodyPr>
          <a:lstStyle/>
          <a:p>
            <a:r>
              <a:rPr lang="fr-CA" sz="2400" b="1" dirty="0"/>
              <a:t>HSL : Hue Saturation </a:t>
            </a:r>
            <a:r>
              <a:rPr lang="fr-CA" sz="2400" b="1" dirty="0" err="1"/>
              <a:t>Lightness</a:t>
            </a:r>
            <a:endParaRPr lang="fr-CA" sz="2400" b="1" dirty="0"/>
          </a:p>
        </p:txBody>
      </p:sp>
      <p:sp>
        <p:nvSpPr>
          <p:cNvPr id="10" name="ZoneTexte 9">
            <a:hlinkClick r:id="rId4"/>
            <a:extLst>
              <a:ext uri="{FF2B5EF4-FFF2-40B4-BE49-F238E27FC236}">
                <a16:creationId xmlns:a16="http://schemas.microsoft.com/office/drawing/2014/main" id="{115171AE-8AFC-E488-8590-E35EA0D07CD3}"/>
              </a:ext>
            </a:extLst>
          </p:cNvPr>
          <p:cNvSpPr txBox="1"/>
          <p:nvPr/>
        </p:nvSpPr>
        <p:spPr>
          <a:xfrm>
            <a:off x="7204711" y="892397"/>
            <a:ext cx="5009210" cy="369332"/>
          </a:xfrm>
          <a:prstGeom prst="rect">
            <a:avLst/>
          </a:prstGeom>
          <a:noFill/>
        </p:spPr>
        <p:txBody>
          <a:bodyPr wrap="square">
            <a:spAutoFit/>
          </a:bodyPr>
          <a:lstStyle/>
          <a:p>
            <a:r>
              <a:rPr lang="fr-CA" dirty="0">
                <a:solidFill>
                  <a:srgbClr val="00B0F0"/>
                </a:solidFill>
              </a:rPr>
              <a:t>https://www.w3schools.com/colors/colors_hsl.asp</a:t>
            </a:r>
          </a:p>
        </p:txBody>
      </p:sp>
    </p:spTree>
    <p:extLst>
      <p:ext uri="{BB962C8B-B14F-4D97-AF65-F5344CB8AC3E}">
        <p14:creationId xmlns:p14="http://schemas.microsoft.com/office/powerpoint/2010/main" val="2165890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C8137E2-E063-0870-E861-2A2BAE7BBF13}"/>
              </a:ext>
            </a:extLst>
          </p:cNvPr>
          <p:cNvSpPr>
            <a:spLocks noGrp="1"/>
          </p:cNvSpPr>
          <p:nvPr>
            <p:ph type="title"/>
          </p:nvPr>
        </p:nvSpPr>
        <p:spPr/>
        <p:txBody>
          <a:bodyPr/>
          <a:lstStyle/>
          <a:p>
            <a:r>
              <a:rPr lang="en-CA" dirty="0"/>
              <a:t>Assistant de </a:t>
            </a:r>
            <a:r>
              <a:rPr lang="en-CA" dirty="0" err="1"/>
              <a:t>choix</a:t>
            </a:r>
            <a:r>
              <a:rPr lang="en-CA" dirty="0"/>
              <a:t> de couleur dans VS Code</a:t>
            </a:r>
            <a:endParaRPr lang="fr-CA" dirty="0"/>
          </a:p>
        </p:txBody>
      </p:sp>
      <p:pic>
        <p:nvPicPr>
          <p:cNvPr id="6" name="Image 5">
            <a:extLst>
              <a:ext uri="{FF2B5EF4-FFF2-40B4-BE49-F238E27FC236}">
                <a16:creationId xmlns:a16="http://schemas.microsoft.com/office/drawing/2014/main" id="{09DA1B50-3B68-FAD1-FB91-4EB1DBE14498}"/>
              </a:ext>
            </a:extLst>
          </p:cNvPr>
          <p:cNvPicPr>
            <a:picLocks noChangeAspect="1"/>
          </p:cNvPicPr>
          <p:nvPr/>
        </p:nvPicPr>
        <p:blipFill>
          <a:blip r:embed="rId2"/>
          <a:stretch>
            <a:fillRect/>
          </a:stretch>
        </p:blipFill>
        <p:spPr>
          <a:xfrm>
            <a:off x="263352" y="1772816"/>
            <a:ext cx="3444560" cy="2854739"/>
          </a:xfrm>
          <a:prstGeom prst="rect">
            <a:avLst/>
          </a:prstGeom>
        </p:spPr>
      </p:pic>
      <p:pic>
        <p:nvPicPr>
          <p:cNvPr id="8" name="Image 7">
            <a:extLst>
              <a:ext uri="{FF2B5EF4-FFF2-40B4-BE49-F238E27FC236}">
                <a16:creationId xmlns:a16="http://schemas.microsoft.com/office/drawing/2014/main" id="{FE55EA85-426E-DA79-DC9F-5B5EDB9835E1}"/>
              </a:ext>
            </a:extLst>
          </p:cNvPr>
          <p:cNvPicPr>
            <a:picLocks noChangeAspect="1"/>
          </p:cNvPicPr>
          <p:nvPr/>
        </p:nvPicPr>
        <p:blipFill>
          <a:blip r:embed="rId3"/>
          <a:stretch>
            <a:fillRect/>
          </a:stretch>
        </p:blipFill>
        <p:spPr>
          <a:xfrm>
            <a:off x="4377102" y="2816704"/>
            <a:ext cx="3468708" cy="2855196"/>
          </a:xfrm>
          <a:prstGeom prst="rect">
            <a:avLst/>
          </a:prstGeom>
        </p:spPr>
      </p:pic>
      <p:pic>
        <p:nvPicPr>
          <p:cNvPr id="10" name="Image 9">
            <a:extLst>
              <a:ext uri="{FF2B5EF4-FFF2-40B4-BE49-F238E27FC236}">
                <a16:creationId xmlns:a16="http://schemas.microsoft.com/office/drawing/2014/main" id="{43837A9A-3E37-BD60-6E2B-09FF6ADC0F25}"/>
              </a:ext>
            </a:extLst>
          </p:cNvPr>
          <p:cNvPicPr>
            <a:picLocks noChangeAspect="1"/>
          </p:cNvPicPr>
          <p:nvPr/>
        </p:nvPicPr>
        <p:blipFill>
          <a:blip r:embed="rId4"/>
          <a:stretch>
            <a:fillRect/>
          </a:stretch>
        </p:blipFill>
        <p:spPr>
          <a:xfrm>
            <a:off x="8514999" y="3861048"/>
            <a:ext cx="3413649" cy="2808002"/>
          </a:xfrm>
          <a:prstGeom prst="rect">
            <a:avLst/>
          </a:prstGeom>
        </p:spPr>
      </p:pic>
      <p:sp>
        <p:nvSpPr>
          <p:cNvPr id="11" name="Flèche : bas 10">
            <a:extLst>
              <a:ext uri="{FF2B5EF4-FFF2-40B4-BE49-F238E27FC236}">
                <a16:creationId xmlns:a16="http://schemas.microsoft.com/office/drawing/2014/main" id="{620774E3-7BAF-F708-2654-7CE36FB4CD64}"/>
              </a:ext>
            </a:extLst>
          </p:cNvPr>
          <p:cNvSpPr/>
          <p:nvPr/>
        </p:nvSpPr>
        <p:spPr>
          <a:xfrm>
            <a:off x="310939" y="1536206"/>
            <a:ext cx="288032" cy="288032"/>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Flèche : bas 11">
            <a:extLst>
              <a:ext uri="{FF2B5EF4-FFF2-40B4-BE49-F238E27FC236}">
                <a16:creationId xmlns:a16="http://schemas.microsoft.com/office/drawing/2014/main" id="{1D56D67C-556F-5BC3-F98F-D92C9B610074}"/>
              </a:ext>
            </a:extLst>
          </p:cNvPr>
          <p:cNvSpPr/>
          <p:nvPr/>
        </p:nvSpPr>
        <p:spPr>
          <a:xfrm>
            <a:off x="4426660" y="2578060"/>
            <a:ext cx="288032" cy="288032"/>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Flèche : bas 12">
            <a:extLst>
              <a:ext uri="{FF2B5EF4-FFF2-40B4-BE49-F238E27FC236}">
                <a16:creationId xmlns:a16="http://schemas.microsoft.com/office/drawing/2014/main" id="{51A59C43-D263-0BC0-4B0C-90F23182900B}"/>
              </a:ext>
            </a:extLst>
          </p:cNvPr>
          <p:cNvSpPr/>
          <p:nvPr/>
        </p:nvSpPr>
        <p:spPr>
          <a:xfrm>
            <a:off x="8550850" y="3602133"/>
            <a:ext cx="288032" cy="288032"/>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ZoneTexte 1">
            <a:extLst>
              <a:ext uri="{FF2B5EF4-FFF2-40B4-BE49-F238E27FC236}">
                <a16:creationId xmlns:a16="http://schemas.microsoft.com/office/drawing/2014/main" id="{EB57B0C2-6762-8A27-624F-F06F96BE9B53}"/>
              </a:ext>
            </a:extLst>
          </p:cNvPr>
          <p:cNvSpPr txBox="1"/>
          <p:nvPr/>
        </p:nvSpPr>
        <p:spPr>
          <a:xfrm>
            <a:off x="4151784" y="2204864"/>
            <a:ext cx="5057795" cy="369332"/>
          </a:xfrm>
          <a:prstGeom prst="rect">
            <a:avLst/>
          </a:prstGeom>
          <a:noFill/>
        </p:spPr>
        <p:txBody>
          <a:bodyPr wrap="none" rtlCol="0">
            <a:spAutoFit/>
          </a:bodyPr>
          <a:lstStyle/>
          <a:p>
            <a:r>
              <a:rPr lang="fr-CA" dirty="0"/>
              <a:t>Cliquez pour changer le type de codage de couleur</a:t>
            </a:r>
          </a:p>
        </p:txBody>
      </p:sp>
    </p:spTree>
    <p:extLst>
      <p:ext uri="{BB962C8B-B14F-4D97-AF65-F5344CB8AC3E}">
        <p14:creationId xmlns:p14="http://schemas.microsoft.com/office/powerpoint/2010/main" val="1966207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F65A32-F78B-D4DA-5231-1A8EC81B31AC}"/>
              </a:ext>
            </a:extLst>
          </p:cNvPr>
          <p:cNvSpPr>
            <a:spLocks noGrp="1"/>
          </p:cNvSpPr>
          <p:nvPr>
            <p:ph type="title"/>
          </p:nvPr>
        </p:nvSpPr>
        <p:spPr/>
        <p:txBody>
          <a:bodyPr/>
          <a:lstStyle/>
          <a:p>
            <a:r>
              <a:rPr lang="en-CA" dirty="0"/>
              <a:t>CSS couleurs</a:t>
            </a:r>
            <a:endParaRPr lang="fr-CA" dirty="0"/>
          </a:p>
        </p:txBody>
      </p:sp>
      <p:pic>
        <p:nvPicPr>
          <p:cNvPr id="5" name="Image 4">
            <a:extLst>
              <a:ext uri="{FF2B5EF4-FFF2-40B4-BE49-F238E27FC236}">
                <a16:creationId xmlns:a16="http://schemas.microsoft.com/office/drawing/2014/main" id="{CE5B1238-78CC-E311-6B5A-416D271C4480}"/>
              </a:ext>
            </a:extLst>
          </p:cNvPr>
          <p:cNvPicPr>
            <a:picLocks noChangeAspect="1"/>
          </p:cNvPicPr>
          <p:nvPr/>
        </p:nvPicPr>
        <p:blipFill>
          <a:blip r:embed="rId2"/>
          <a:stretch>
            <a:fillRect/>
          </a:stretch>
        </p:blipFill>
        <p:spPr>
          <a:xfrm>
            <a:off x="7176120" y="1628800"/>
            <a:ext cx="4906829" cy="530903"/>
          </a:xfrm>
          <a:prstGeom prst="rect">
            <a:avLst/>
          </a:prstGeom>
        </p:spPr>
      </p:pic>
      <p:pic>
        <p:nvPicPr>
          <p:cNvPr id="7" name="Image 6">
            <a:extLst>
              <a:ext uri="{FF2B5EF4-FFF2-40B4-BE49-F238E27FC236}">
                <a16:creationId xmlns:a16="http://schemas.microsoft.com/office/drawing/2014/main" id="{7CCC6C93-9370-748C-4F89-102760E9B3F2}"/>
              </a:ext>
            </a:extLst>
          </p:cNvPr>
          <p:cNvPicPr>
            <a:picLocks noChangeAspect="1"/>
          </p:cNvPicPr>
          <p:nvPr/>
        </p:nvPicPr>
        <p:blipFill>
          <a:blip r:embed="rId3"/>
          <a:stretch>
            <a:fillRect/>
          </a:stretch>
        </p:blipFill>
        <p:spPr>
          <a:xfrm>
            <a:off x="191344" y="1628800"/>
            <a:ext cx="3315163" cy="1371791"/>
          </a:xfrm>
          <a:prstGeom prst="rect">
            <a:avLst/>
          </a:prstGeom>
        </p:spPr>
      </p:pic>
      <p:pic>
        <p:nvPicPr>
          <p:cNvPr id="10" name="Image 9">
            <a:extLst>
              <a:ext uri="{FF2B5EF4-FFF2-40B4-BE49-F238E27FC236}">
                <a16:creationId xmlns:a16="http://schemas.microsoft.com/office/drawing/2014/main" id="{3051941E-08BC-FF19-B31D-2A4E3B015251}"/>
              </a:ext>
            </a:extLst>
          </p:cNvPr>
          <p:cNvPicPr>
            <a:picLocks noChangeAspect="1"/>
          </p:cNvPicPr>
          <p:nvPr/>
        </p:nvPicPr>
        <p:blipFill>
          <a:blip r:embed="rId4"/>
          <a:stretch>
            <a:fillRect/>
          </a:stretch>
        </p:blipFill>
        <p:spPr>
          <a:xfrm>
            <a:off x="3554138" y="1628800"/>
            <a:ext cx="3277057" cy="809738"/>
          </a:xfrm>
          <a:prstGeom prst="rect">
            <a:avLst/>
          </a:prstGeom>
        </p:spPr>
      </p:pic>
      <p:pic>
        <p:nvPicPr>
          <p:cNvPr id="12" name="Image 11">
            <a:extLst>
              <a:ext uri="{FF2B5EF4-FFF2-40B4-BE49-F238E27FC236}">
                <a16:creationId xmlns:a16="http://schemas.microsoft.com/office/drawing/2014/main" id="{3EAA74E5-E30E-4327-6148-D25EAEEC4BD7}"/>
              </a:ext>
            </a:extLst>
          </p:cNvPr>
          <p:cNvPicPr>
            <a:picLocks noChangeAspect="1"/>
          </p:cNvPicPr>
          <p:nvPr/>
        </p:nvPicPr>
        <p:blipFill>
          <a:blip r:embed="rId5"/>
          <a:stretch>
            <a:fillRect/>
          </a:stretch>
        </p:blipFill>
        <p:spPr>
          <a:xfrm>
            <a:off x="191344" y="3221215"/>
            <a:ext cx="4648849" cy="1305107"/>
          </a:xfrm>
          <a:prstGeom prst="rect">
            <a:avLst/>
          </a:prstGeom>
        </p:spPr>
      </p:pic>
      <p:pic>
        <p:nvPicPr>
          <p:cNvPr id="14" name="Image 13">
            <a:extLst>
              <a:ext uri="{FF2B5EF4-FFF2-40B4-BE49-F238E27FC236}">
                <a16:creationId xmlns:a16="http://schemas.microsoft.com/office/drawing/2014/main" id="{0F0A8FE1-CB4C-7D19-DAB0-2AF7E15815DF}"/>
              </a:ext>
            </a:extLst>
          </p:cNvPr>
          <p:cNvPicPr>
            <a:picLocks noChangeAspect="1"/>
          </p:cNvPicPr>
          <p:nvPr/>
        </p:nvPicPr>
        <p:blipFill>
          <a:blip r:embed="rId6"/>
          <a:stretch>
            <a:fillRect/>
          </a:stretch>
        </p:blipFill>
        <p:spPr>
          <a:xfrm>
            <a:off x="4915435" y="3221215"/>
            <a:ext cx="2038635" cy="800212"/>
          </a:xfrm>
          <a:prstGeom prst="rect">
            <a:avLst/>
          </a:prstGeom>
        </p:spPr>
      </p:pic>
      <p:pic>
        <p:nvPicPr>
          <p:cNvPr id="16" name="Image 15">
            <a:extLst>
              <a:ext uri="{FF2B5EF4-FFF2-40B4-BE49-F238E27FC236}">
                <a16:creationId xmlns:a16="http://schemas.microsoft.com/office/drawing/2014/main" id="{5603ACC0-0079-D47F-C2F4-3CCA94682664}"/>
              </a:ext>
            </a:extLst>
          </p:cNvPr>
          <p:cNvPicPr>
            <a:picLocks noChangeAspect="1"/>
          </p:cNvPicPr>
          <p:nvPr/>
        </p:nvPicPr>
        <p:blipFill>
          <a:blip r:embed="rId7"/>
          <a:stretch>
            <a:fillRect/>
          </a:stretch>
        </p:blipFill>
        <p:spPr>
          <a:xfrm>
            <a:off x="7434099" y="3164805"/>
            <a:ext cx="4648850" cy="456516"/>
          </a:xfrm>
          <a:prstGeom prst="rect">
            <a:avLst/>
          </a:prstGeom>
        </p:spPr>
      </p:pic>
      <p:pic>
        <p:nvPicPr>
          <p:cNvPr id="18" name="Image 17">
            <a:extLst>
              <a:ext uri="{FF2B5EF4-FFF2-40B4-BE49-F238E27FC236}">
                <a16:creationId xmlns:a16="http://schemas.microsoft.com/office/drawing/2014/main" id="{F518AFD5-5367-6DCA-14F5-804510B459FB}"/>
              </a:ext>
            </a:extLst>
          </p:cNvPr>
          <p:cNvPicPr>
            <a:picLocks noChangeAspect="1"/>
          </p:cNvPicPr>
          <p:nvPr/>
        </p:nvPicPr>
        <p:blipFill>
          <a:blip r:embed="rId8"/>
          <a:stretch>
            <a:fillRect/>
          </a:stretch>
        </p:blipFill>
        <p:spPr>
          <a:xfrm>
            <a:off x="9855188" y="4733790"/>
            <a:ext cx="2227761" cy="1849573"/>
          </a:xfrm>
          <a:prstGeom prst="rect">
            <a:avLst/>
          </a:prstGeom>
        </p:spPr>
      </p:pic>
      <p:pic>
        <p:nvPicPr>
          <p:cNvPr id="20" name="Image 19">
            <a:extLst>
              <a:ext uri="{FF2B5EF4-FFF2-40B4-BE49-F238E27FC236}">
                <a16:creationId xmlns:a16="http://schemas.microsoft.com/office/drawing/2014/main" id="{6EB93B37-7203-124C-CA6F-C589D609711B}"/>
              </a:ext>
            </a:extLst>
          </p:cNvPr>
          <p:cNvPicPr>
            <a:picLocks noChangeAspect="1"/>
          </p:cNvPicPr>
          <p:nvPr/>
        </p:nvPicPr>
        <p:blipFill>
          <a:blip r:embed="rId9"/>
          <a:stretch>
            <a:fillRect/>
          </a:stretch>
        </p:blipFill>
        <p:spPr>
          <a:xfrm>
            <a:off x="6954070" y="4746049"/>
            <a:ext cx="2781688" cy="285790"/>
          </a:xfrm>
          <a:prstGeom prst="rect">
            <a:avLst/>
          </a:prstGeom>
        </p:spPr>
      </p:pic>
      <p:pic>
        <p:nvPicPr>
          <p:cNvPr id="22" name="Image 21">
            <a:extLst>
              <a:ext uri="{FF2B5EF4-FFF2-40B4-BE49-F238E27FC236}">
                <a16:creationId xmlns:a16="http://schemas.microsoft.com/office/drawing/2014/main" id="{8062C46D-33CB-0708-B62B-19FEC5C6B884}"/>
              </a:ext>
            </a:extLst>
          </p:cNvPr>
          <p:cNvPicPr>
            <a:picLocks noChangeAspect="1"/>
          </p:cNvPicPr>
          <p:nvPr/>
        </p:nvPicPr>
        <p:blipFill>
          <a:blip r:embed="rId10"/>
          <a:stretch>
            <a:fillRect/>
          </a:stretch>
        </p:blipFill>
        <p:spPr>
          <a:xfrm>
            <a:off x="191344" y="4746946"/>
            <a:ext cx="6725589" cy="1324160"/>
          </a:xfrm>
          <a:prstGeom prst="rect">
            <a:avLst/>
          </a:prstGeom>
        </p:spPr>
      </p:pic>
    </p:spTree>
    <p:extLst>
      <p:ext uri="{BB962C8B-B14F-4D97-AF65-F5344CB8AC3E}">
        <p14:creationId xmlns:p14="http://schemas.microsoft.com/office/powerpoint/2010/main" val="756812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22710E-51BF-1BF9-E578-C427E3B34E0F}"/>
              </a:ext>
            </a:extLst>
          </p:cNvPr>
          <p:cNvSpPr>
            <a:spLocks noGrp="1"/>
          </p:cNvSpPr>
          <p:nvPr>
            <p:ph type="title"/>
          </p:nvPr>
        </p:nvSpPr>
        <p:spPr/>
        <p:txBody>
          <a:bodyPr/>
          <a:lstStyle/>
          <a:p>
            <a:r>
              <a:rPr lang="en-CA" dirty="0"/>
              <a:t>CSS couleurs</a:t>
            </a:r>
            <a:endParaRPr lang="fr-CA" dirty="0"/>
          </a:p>
        </p:txBody>
      </p:sp>
      <p:pic>
        <p:nvPicPr>
          <p:cNvPr id="5" name="Image 4">
            <a:extLst>
              <a:ext uri="{FF2B5EF4-FFF2-40B4-BE49-F238E27FC236}">
                <a16:creationId xmlns:a16="http://schemas.microsoft.com/office/drawing/2014/main" id="{9E69171F-AE4E-7531-1F3E-E6FE23356A83}"/>
              </a:ext>
            </a:extLst>
          </p:cNvPr>
          <p:cNvPicPr>
            <a:picLocks noChangeAspect="1"/>
          </p:cNvPicPr>
          <p:nvPr/>
        </p:nvPicPr>
        <p:blipFill>
          <a:blip r:embed="rId3"/>
          <a:stretch>
            <a:fillRect/>
          </a:stretch>
        </p:blipFill>
        <p:spPr>
          <a:xfrm>
            <a:off x="191344" y="1628800"/>
            <a:ext cx="6639852" cy="2629267"/>
          </a:xfrm>
          <a:prstGeom prst="rect">
            <a:avLst/>
          </a:prstGeom>
        </p:spPr>
      </p:pic>
      <p:pic>
        <p:nvPicPr>
          <p:cNvPr id="7" name="Image 6">
            <a:extLst>
              <a:ext uri="{FF2B5EF4-FFF2-40B4-BE49-F238E27FC236}">
                <a16:creationId xmlns:a16="http://schemas.microsoft.com/office/drawing/2014/main" id="{092689A6-D350-A63D-C36B-E25041FDDD49}"/>
              </a:ext>
            </a:extLst>
          </p:cNvPr>
          <p:cNvPicPr>
            <a:picLocks noChangeAspect="1"/>
          </p:cNvPicPr>
          <p:nvPr/>
        </p:nvPicPr>
        <p:blipFill>
          <a:blip r:embed="rId4"/>
          <a:stretch>
            <a:fillRect/>
          </a:stretch>
        </p:blipFill>
        <p:spPr>
          <a:xfrm>
            <a:off x="197344" y="4448041"/>
            <a:ext cx="7659169" cy="1562318"/>
          </a:xfrm>
          <a:prstGeom prst="rect">
            <a:avLst/>
          </a:prstGeom>
        </p:spPr>
      </p:pic>
      <p:pic>
        <p:nvPicPr>
          <p:cNvPr id="9" name="Image 8">
            <a:extLst>
              <a:ext uri="{FF2B5EF4-FFF2-40B4-BE49-F238E27FC236}">
                <a16:creationId xmlns:a16="http://schemas.microsoft.com/office/drawing/2014/main" id="{7397FB4F-3A63-0382-FCB4-15F7C4BA21DA}"/>
              </a:ext>
            </a:extLst>
          </p:cNvPr>
          <p:cNvPicPr>
            <a:picLocks noChangeAspect="1"/>
          </p:cNvPicPr>
          <p:nvPr/>
        </p:nvPicPr>
        <p:blipFill>
          <a:blip r:embed="rId5"/>
          <a:stretch>
            <a:fillRect/>
          </a:stretch>
        </p:blipFill>
        <p:spPr>
          <a:xfrm>
            <a:off x="8929472" y="1708129"/>
            <a:ext cx="2896004" cy="2410161"/>
          </a:xfrm>
          <a:prstGeom prst="rect">
            <a:avLst/>
          </a:prstGeom>
        </p:spPr>
      </p:pic>
      <p:pic>
        <p:nvPicPr>
          <p:cNvPr id="11" name="Image 10">
            <a:extLst>
              <a:ext uri="{FF2B5EF4-FFF2-40B4-BE49-F238E27FC236}">
                <a16:creationId xmlns:a16="http://schemas.microsoft.com/office/drawing/2014/main" id="{8402EEF4-62D0-0295-7940-C30E4B9E9A7B}"/>
              </a:ext>
            </a:extLst>
          </p:cNvPr>
          <p:cNvPicPr>
            <a:picLocks noChangeAspect="1"/>
          </p:cNvPicPr>
          <p:nvPr/>
        </p:nvPicPr>
        <p:blipFill>
          <a:blip r:embed="rId6"/>
          <a:stretch>
            <a:fillRect/>
          </a:stretch>
        </p:blipFill>
        <p:spPr>
          <a:xfrm>
            <a:off x="8951110" y="4235233"/>
            <a:ext cx="2905530" cy="2467319"/>
          </a:xfrm>
          <a:prstGeom prst="rect">
            <a:avLst/>
          </a:prstGeom>
        </p:spPr>
      </p:pic>
      <p:pic>
        <p:nvPicPr>
          <p:cNvPr id="13" name="Image 12">
            <a:extLst>
              <a:ext uri="{FF2B5EF4-FFF2-40B4-BE49-F238E27FC236}">
                <a16:creationId xmlns:a16="http://schemas.microsoft.com/office/drawing/2014/main" id="{36D9B87E-E97A-6F92-A198-67F6BCFB0168}"/>
              </a:ext>
            </a:extLst>
          </p:cNvPr>
          <p:cNvPicPr>
            <a:picLocks noChangeAspect="1"/>
          </p:cNvPicPr>
          <p:nvPr/>
        </p:nvPicPr>
        <p:blipFill>
          <a:blip r:embed="rId7"/>
          <a:stretch>
            <a:fillRect/>
          </a:stretch>
        </p:blipFill>
        <p:spPr>
          <a:xfrm>
            <a:off x="4511824" y="6357589"/>
            <a:ext cx="4143953" cy="304843"/>
          </a:xfrm>
          <a:prstGeom prst="rect">
            <a:avLst/>
          </a:prstGeom>
        </p:spPr>
      </p:pic>
      <p:sp>
        <p:nvSpPr>
          <p:cNvPr id="15" name="ZoneTexte 14">
            <a:hlinkClick r:id="rId8"/>
            <a:extLst>
              <a:ext uri="{FF2B5EF4-FFF2-40B4-BE49-F238E27FC236}">
                <a16:creationId xmlns:a16="http://schemas.microsoft.com/office/drawing/2014/main" id="{C1815574-FDCB-2B9B-B0B3-B4C275D8802B}"/>
              </a:ext>
            </a:extLst>
          </p:cNvPr>
          <p:cNvSpPr txBox="1"/>
          <p:nvPr/>
        </p:nvSpPr>
        <p:spPr>
          <a:xfrm>
            <a:off x="5696399" y="847641"/>
            <a:ext cx="6127794" cy="369332"/>
          </a:xfrm>
          <a:prstGeom prst="rect">
            <a:avLst/>
          </a:prstGeom>
          <a:noFill/>
        </p:spPr>
        <p:txBody>
          <a:bodyPr wrap="square">
            <a:spAutoFit/>
          </a:bodyPr>
          <a:lstStyle/>
          <a:p>
            <a:r>
              <a:rPr lang="fr-CA" dirty="0">
                <a:solidFill>
                  <a:srgbClr val="00B0F0"/>
                </a:solidFill>
              </a:rPr>
              <a:t>https://www.w3schools.com/cssref/func_radial-gradient.asp</a:t>
            </a:r>
          </a:p>
        </p:txBody>
      </p:sp>
      <p:sp>
        <p:nvSpPr>
          <p:cNvPr id="17" name="ZoneTexte 16">
            <a:hlinkClick r:id="rId9"/>
            <a:extLst>
              <a:ext uri="{FF2B5EF4-FFF2-40B4-BE49-F238E27FC236}">
                <a16:creationId xmlns:a16="http://schemas.microsoft.com/office/drawing/2014/main" id="{6271C7B7-7295-5E47-C006-02A798ABDE10}"/>
              </a:ext>
            </a:extLst>
          </p:cNvPr>
          <p:cNvSpPr txBox="1"/>
          <p:nvPr/>
        </p:nvSpPr>
        <p:spPr>
          <a:xfrm>
            <a:off x="5696399" y="471772"/>
            <a:ext cx="6127794" cy="369332"/>
          </a:xfrm>
          <a:prstGeom prst="rect">
            <a:avLst/>
          </a:prstGeom>
          <a:noFill/>
        </p:spPr>
        <p:txBody>
          <a:bodyPr wrap="square">
            <a:spAutoFit/>
          </a:bodyPr>
          <a:lstStyle/>
          <a:p>
            <a:r>
              <a:rPr lang="fr-CA" dirty="0">
                <a:solidFill>
                  <a:srgbClr val="00B0F0"/>
                </a:solidFill>
              </a:rPr>
              <a:t>https://www.w3schools.com/cssref/func_linear-gradient.asp</a:t>
            </a:r>
          </a:p>
        </p:txBody>
      </p:sp>
    </p:spTree>
    <p:extLst>
      <p:ext uri="{BB962C8B-B14F-4D97-AF65-F5344CB8AC3E}">
        <p14:creationId xmlns:p14="http://schemas.microsoft.com/office/powerpoint/2010/main" val="688675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BD85AF-13F0-91F2-2C41-7C0042A302D3}"/>
              </a:ext>
            </a:extLst>
          </p:cNvPr>
          <p:cNvSpPr>
            <a:spLocks noGrp="1"/>
          </p:cNvSpPr>
          <p:nvPr>
            <p:ph type="title"/>
          </p:nvPr>
        </p:nvSpPr>
        <p:spPr/>
        <p:txBody>
          <a:bodyPr/>
          <a:lstStyle/>
          <a:p>
            <a:r>
              <a:rPr lang="en-CA" dirty="0"/>
              <a:t>Choix de couleurs – </a:t>
            </a:r>
            <a:r>
              <a:rPr lang="en-CA" dirty="0" err="1"/>
              <a:t>bonnes</a:t>
            </a:r>
            <a:r>
              <a:rPr lang="en-CA" dirty="0"/>
              <a:t> pratiques</a:t>
            </a:r>
            <a:endParaRPr lang="fr-CA" dirty="0"/>
          </a:p>
        </p:txBody>
      </p:sp>
      <p:pic>
        <p:nvPicPr>
          <p:cNvPr id="4098" name="Picture 2" descr="WebAIM - Web Accessibility In Mind">
            <a:hlinkClick r:id="rId2"/>
            <a:extLst>
              <a:ext uri="{FF2B5EF4-FFF2-40B4-BE49-F238E27FC236}">
                <a16:creationId xmlns:a16="http://schemas.microsoft.com/office/drawing/2014/main" id="{6D266B48-BC9B-645A-A402-04F2DA40CBE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984432" y="6195065"/>
            <a:ext cx="1914472" cy="5074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hlinkClick r:id="rId4"/>
            <a:extLst>
              <a:ext uri="{FF2B5EF4-FFF2-40B4-BE49-F238E27FC236}">
                <a16:creationId xmlns:a16="http://schemas.microsoft.com/office/drawing/2014/main" id="{8D9BD703-6438-B4AE-F128-D2C66F816AE5}"/>
              </a:ext>
            </a:extLst>
          </p:cNvPr>
          <p:cNvPicPr>
            <a:picLocks noChangeAspect="1"/>
          </p:cNvPicPr>
          <p:nvPr/>
        </p:nvPicPr>
        <p:blipFill>
          <a:blip r:embed="rId5"/>
          <a:stretch>
            <a:fillRect/>
          </a:stretch>
        </p:blipFill>
        <p:spPr>
          <a:xfrm>
            <a:off x="7608168" y="6339284"/>
            <a:ext cx="2203103" cy="219047"/>
          </a:xfrm>
          <a:prstGeom prst="rect">
            <a:avLst/>
          </a:prstGeom>
        </p:spPr>
      </p:pic>
      <p:pic>
        <p:nvPicPr>
          <p:cNvPr id="4100" name="Picture 4" descr="Logo">
            <a:hlinkClick r:id="rId6"/>
            <a:extLst>
              <a:ext uri="{FF2B5EF4-FFF2-40B4-BE49-F238E27FC236}">
                <a16:creationId xmlns:a16="http://schemas.microsoft.com/office/drawing/2014/main" id="{ADA75378-E361-3DDF-62B2-CE615F09B8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6880" y="6282354"/>
            <a:ext cx="2376125" cy="275977"/>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6">
            <a:extLst>
              <a:ext uri="{FF2B5EF4-FFF2-40B4-BE49-F238E27FC236}">
                <a16:creationId xmlns:a16="http://schemas.microsoft.com/office/drawing/2014/main" id="{49BF4E68-C22B-174C-345C-8C94792E9E9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a:p>
        </p:txBody>
      </p:sp>
      <p:pic>
        <p:nvPicPr>
          <p:cNvPr id="11" name="Image 10">
            <a:hlinkClick r:id="rId8"/>
            <a:extLst>
              <a:ext uri="{FF2B5EF4-FFF2-40B4-BE49-F238E27FC236}">
                <a16:creationId xmlns:a16="http://schemas.microsoft.com/office/drawing/2014/main" id="{78BDF767-FC04-EB5E-57A0-B22B5C2EC615}"/>
              </a:ext>
            </a:extLst>
          </p:cNvPr>
          <p:cNvPicPr>
            <a:picLocks noChangeAspect="1"/>
          </p:cNvPicPr>
          <p:nvPr/>
        </p:nvPicPr>
        <p:blipFill>
          <a:blip r:embed="rId9"/>
          <a:stretch>
            <a:fillRect/>
          </a:stretch>
        </p:blipFill>
        <p:spPr>
          <a:xfrm>
            <a:off x="3606244" y="6282354"/>
            <a:ext cx="1257475" cy="304843"/>
          </a:xfrm>
          <a:prstGeom prst="rect">
            <a:avLst/>
          </a:prstGeom>
        </p:spPr>
      </p:pic>
      <p:sp>
        <p:nvSpPr>
          <p:cNvPr id="15" name="ZoneTexte 14">
            <a:hlinkClick r:id="rId10"/>
            <a:extLst>
              <a:ext uri="{FF2B5EF4-FFF2-40B4-BE49-F238E27FC236}">
                <a16:creationId xmlns:a16="http://schemas.microsoft.com/office/drawing/2014/main" id="{F63E02D3-2CC7-C281-3C53-6B31145379E0}"/>
              </a:ext>
            </a:extLst>
          </p:cNvPr>
          <p:cNvSpPr txBox="1"/>
          <p:nvPr/>
        </p:nvSpPr>
        <p:spPr>
          <a:xfrm>
            <a:off x="8118894" y="1143983"/>
            <a:ext cx="4073106" cy="276999"/>
          </a:xfrm>
          <a:prstGeom prst="rect">
            <a:avLst/>
          </a:prstGeom>
          <a:noFill/>
        </p:spPr>
        <p:txBody>
          <a:bodyPr wrap="square">
            <a:spAutoFit/>
          </a:bodyPr>
          <a:lstStyle/>
          <a:p>
            <a:r>
              <a:rPr lang="fr-CA" sz="1200" dirty="0">
                <a:solidFill>
                  <a:srgbClr val="00B0F0"/>
                </a:solidFill>
              </a:rPr>
              <a:t>https://www.codeur.com/blog/webdesign-palette-de-couleur/</a:t>
            </a:r>
          </a:p>
        </p:txBody>
      </p:sp>
      <p:grpSp>
        <p:nvGrpSpPr>
          <p:cNvPr id="14" name="Groupe 13">
            <a:extLst>
              <a:ext uri="{FF2B5EF4-FFF2-40B4-BE49-F238E27FC236}">
                <a16:creationId xmlns:a16="http://schemas.microsoft.com/office/drawing/2014/main" id="{B8759A9E-2AC6-B687-D724-95B5848791B9}"/>
              </a:ext>
            </a:extLst>
          </p:cNvPr>
          <p:cNvGrpSpPr/>
          <p:nvPr/>
        </p:nvGrpSpPr>
        <p:grpSpPr>
          <a:xfrm>
            <a:off x="7679302" y="1626132"/>
            <a:ext cx="4263938" cy="4310530"/>
            <a:chOff x="7679302" y="1626132"/>
            <a:chExt cx="4263938" cy="4310530"/>
          </a:xfrm>
        </p:grpSpPr>
        <p:pic>
          <p:nvPicPr>
            <p:cNvPr id="4110" name="Picture 14" descr="signification-couleurs-emotions-entreprises-logos">
              <a:hlinkClick r:id="rId11"/>
              <a:extLst>
                <a:ext uri="{FF2B5EF4-FFF2-40B4-BE49-F238E27FC236}">
                  <a16:creationId xmlns:a16="http://schemas.microsoft.com/office/drawing/2014/main" id="{72617E30-F5BA-1EFB-BE78-1F1D0711AD9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9302" y="1859590"/>
              <a:ext cx="4263938" cy="4077072"/>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AC3F021F-AEED-9B88-B7A9-1B0E2FB1D5FA}"/>
                </a:ext>
              </a:extLst>
            </p:cNvPr>
            <p:cNvSpPr txBox="1"/>
            <p:nvPr/>
          </p:nvSpPr>
          <p:spPr>
            <a:xfrm>
              <a:off x="7752184" y="1626132"/>
              <a:ext cx="2717411" cy="369332"/>
            </a:xfrm>
            <a:prstGeom prst="rect">
              <a:avLst/>
            </a:prstGeom>
            <a:noFill/>
          </p:spPr>
          <p:txBody>
            <a:bodyPr wrap="none" rtlCol="0">
              <a:spAutoFit/>
            </a:bodyPr>
            <a:lstStyle/>
            <a:p>
              <a:r>
                <a:rPr lang="en-CA" b="1" dirty="0"/>
                <a:t>Signification des couleurs</a:t>
              </a:r>
              <a:endParaRPr lang="fr-CA" b="1" dirty="0"/>
            </a:p>
          </p:txBody>
        </p:sp>
      </p:grpSp>
      <p:sp>
        <p:nvSpPr>
          <p:cNvPr id="21" name="ZoneTexte 20">
            <a:hlinkClick r:id="rId13"/>
            <a:extLst>
              <a:ext uri="{FF2B5EF4-FFF2-40B4-BE49-F238E27FC236}">
                <a16:creationId xmlns:a16="http://schemas.microsoft.com/office/drawing/2014/main" id="{CBF91903-2499-1B2D-C444-338549CB94CD}"/>
              </a:ext>
            </a:extLst>
          </p:cNvPr>
          <p:cNvSpPr txBox="1"/>
          <p:nvPr/>
        </p:nvSpPr>
        <p:spPr>
          <a:xfrm>
            <a:off x="695400" y="1131177"/>
            <a:ext cx="6127794" cy="276999"/>
          </a:xfrm>
          <a:prstGeom prst="rect">
            <a:avLst/>
          </a:prstGeom>
          <a:noFill/>
        </p:spPr>
        <p:txBody>
          <a:bodyPr wrap="square">
            <a:spAutoFit/>
          </a:bodyPr>
          <a:lstStyle/>
          <a:p>
            <a:r>
              <a:rPr lang="fr-CA" sz="1200" dirty="0">
                <a:solidFill>
                  <a:srgbClr val="00B0F0"/>
                </a:solidFill>
              </a:rPr>
              <a:t>https://www.sitew.com/Comment-designer-un-site-web/Choisir-couleurs-site</a:t>
            </a:r>
          </a:p>
        </p:txBody>
      </p:sp>
      <p:sp>
        <p:nvSpPr>
          <p:cNvPr id="17" name="ZoneTexte 16">
            <a:extLst>
              <a:ext uri="{FF2B5EF4-FFF2-40B4-BE49-F238E27FC236}">
                <a16:creationId xmlns:a16="http://schemas.microsoft.com/office/drawing/2014/main" id="{9D3C5921-DF32-10EA-537B-13316D0321FA}"/>
              </a:ext>
            </a:extLst>
          </p:cNvPr>
          <p:cNvSpPr txBox="1"/>
          <p:nvPr/>
        </p:nvSpPr>
        <p:spPr>
          <a:xfrm>
            <a:off x="248760" y="1772816"/>
            <a:ext cx="7106433" cy="2031325"/>
          </a:xfrm>
          <a:prstGeom prst="rect">
            <a:avLst/>
          </a:prstGeom>
          <a:noFill/>
        </p:spPr>
        <p:txBody>
          <a:bodyPr wrap="none" rtlCol="0">
            <a:spAutoFit/>
          </a:bodyPr>
          <a:lstStyle/>
          <a:p>
            <a:pPr marL="285750" indent="-285750">
              <a:buFont typeface="Arial" panose="020B0604020202020204" pitchFamily="34" charset="0"/>
              <a:buChar char="•"/>
            </a:pPr>
            <a:r>
              <a:rPr lang="fr-CA" dirty="0"/>
              <a:t>Évitez de surcharger en utilisant un trop grand nombre de couleurs.</a:t>
            </a:r>
          </a:p>
          <a:p>
            <a:pPr marL="285750" indent="-285750">
              <a:buFont typeface="Arial" panose="020B0604020202020204" pitchFamily="34" charset="0"/>
              <a:buChar char="•"/>
            </a:pPr>
            <a:r>
              <a:rPr lang="fr-CA" dirty="0"/>
              <a:t>Quel message voulez-vous passer? Les couleurs ont des significations.</a:t>
            </a:r>
          </a:p>
          <a:p>
            <a:pPr marL="285750" indent="-285750">
              <a:buFont typeface="Arial" panose="020B0604020202020204" pitchFamily="34" charset="0"/>
              <a:buChar char="•"/>
            </a:pPr>
            <a:r>
              <a:rPr lang="fr-CA" dirty="0"/>
              <a:t>Attention au contraste! Assurez-vous que votre site est lisible.</a:t>
            </a:r>
          </a:p>
          <a:p>
            <a:pPr marL="285750" indent="-285750">
              <a:buFont typeface="Arial" panose="020B0604020202020204" pitchFamily="34" charset="0"/>
              <a:buChar char="•"/>
            </a:pPr>
            <a:r>
              <a:rPr lang="fr-CA" dirty="0"/>
              <a:t>Assurez-vous de l’homogénéité de vos pages, adoptez un thème.</a:t>
            </a:r>
          </a:p>
          <a:p>
            <a:pPr marL="285750" indent="-285750">
              <a:buFont typeface="Arial" panose="020B0604020202020204" pitchFamily="34" charset="0"/>
              <a:buChar char="•"/>
            </a:pPr>
            <a:r>
              <a:rPr lang="fr-CA" dirty="0"/>
              <a:t>Respectez l’image corporative (couleurs du logo)</a:t>
            </a:r>
          </a:p>
          <a:p>
            <a:pPr marL="285750" indent="-285750">
              <a:buFont typeface="Arial" panose="020B0604020202020204" pitchFamily="34" charset="0"/>
              <a:buChar char="•"/>
            </a:pPr>
            <a:endParaRPr lang="fr-CA" dirty="0"/>
          </a:p>
          <a:p>
            <a:pPr marL="285750" indent="-285750">
              <a:buFont typeface="Arial" panose="020B0604020202020204" pitchFamily="34" charset="0"/>
              <a:buChar char="•"/>
            </a:pPr>
            <a:endParaRPr lang="fr-CA" dirty="0"/>
          </a:p>
        </p:txBody>
      </p:sp>
      <p:pic>
        <p:nvPicPr>
          <p:cNvPr id="22" name="Image 21">
            <a:hlinkClick r:id="rId14"/>
            <a:extLst>
              <a:ext uri="{FF2B5EF4-FFF2-40B4-BE49-F238E27FC236}">
                <a16:creationId xmlns:a16="http://schemas.microsoft.com/office/drawing/2014/main" id="{E83FA1AA-EE6A-D203-337F-4A06F7C05953}"/>
              </a:ext>
            </a:extLst>
          </p:cNvPr>
          <p:cNvPicPr>
            <a:picLocks noChangeAspect="1"/>
          </p:cNvPicPr>
          <p:nvPr/>
        </p:nvPicPr>
        <p:blipFill>
          <a:blip r:embed="rId15"/>
          <a:stretch>
            <a:fillRect/>
          </a:stretch>
        </p:blipFill>
        <p:spPr>
          <a:xfrm>
            <a:off x="1878052" y="6249954"/>
            <a:ext cx="1728192" cy="369641"/>
          </a:xfrm>
          <a:prstGeom prst="rect">
            <a:avLst/>
          </a:prstGeom>
        </p:spPr>
      </p:pic>
    </p:spTree>
    <p:extLst>
      <p:ext uri="{BB962C8B-B14F-4D97-AF65-F5344CB8AC3E}">
        <p14:creationId xmlns:p14="http://schemas.microsoft.com/office/powerpoint/2010/main" val="3254556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5B504E-8721-3839-7F10-95EACF2F0D30}"/>
              </a:ext>
            </a:extLst>
          </p:cNvPr>
          <p:cNvSpPr>
            <a:spLocks noGrp="1"/>
          </p:cNvSpPr>
          <p:nvPr>
            <p:ph type="title"/>
          </p:nvPr>
        </p:nvSpPr>
        <p:spPr/>
        <p:txBody>
          <a:bodyPr/>
          <a:lstStyle/>
          <a:p>
            <a:r>
              <a:rPr lang="en-CA" dirty="0"/>
              <a:t>Police de </a:t>
            </a:r>
            <a:r>
              <a:rPr lang="en-CA" dirty="0" err="1"/>
              <a:t>caractère</a:t>
            </a:r>
            <a:r>
              <a:rPr lang="en-CA" dirty="0"/>
              <a:t> – type de police</a:t>
            </a:r>
            <a:endParaRPr lang="fr-CA" dirty="0"/>
          </a:p>
        </p:txBody>
      </p:sp>
      <p:sp>
        <p:nvSpPr>
          <p:cNvPr id="4" name="ZoneTexte 3">
            <a:extLst>
              <a:ext uri="{FF2B5EF4-FFF2-40B4-BE49-F238E27FC236}">
                <a16:creationId xmlns:a16="http://schemas.microsoft.com/office/drawing/2014/main" id="{99F04B88-9D01-3C29-2EE1-776DF253B508}"/>
              </a:ext>
            </a:extLst>
          </p:cNvPr>
          <p:cNvSpPr txBox="1"/>
          <p:nvPr/>
        </p:nvSpPr>
        <p:spPr>
          <a:xfrm>
            <a:off x="642977" y="2060848"/>
            <a:ext cx="3231975" cy="1015663"/>
          </a:xfrm>
          <a:prstGeom prst="rect">
            <a:avLst/>
          </a:prstGeom>
          <a:noFill/>
        </p:spPr>
        <p:txBody>
          <a:bodyPr wrap="none" rtlCol="0">
            <a:spAutoFit/>
          </a:bodyPr>
          <a:lstStyle/>
          <a:p>
            <a:r>
              <a:rPr lang="fr-FR" sz="6000" dirty="0">
                <a:latin typeface="Calibri" panose="020F0502020204030204" pitchFamily="34" charset="0"/>
                <a:cs typeface="Calibri" panose="020F0502020204030204" pitchFamily="34" charset="0"/>
              </a:rPr>
              <a:t>Sans sérif</a:t>
            </a:r>
          </a:p>
        </p:txBody>
      </p:sp>
      <p:sp>
        <p:nvSpPr>
          <p:cNvPr id="5" name="ZoneTexte 4">
            <a:extLst>
              <a:ext uri="{FF2B5EF4-FFF2-40B4-BE49-F238E27FC236}">
                <a16:creationId xmlns:a16="http://schemas.microsoft.com/office/drawing/2014/main" id="{8D823698-ED1B-CA67-1606-ECA596E6475D}"/>
              </a:ext>
            </a:extLst>
          </p:cNvPr>
          <p:cNvSpPr txBox="1"/>
          <p:nvPr/>
        </p:nvSpPr>
        <p:spPr>
          <a:xfrm>
            <a:off x="642977" y="3188973"/>
            <a:ext cx="3360535" cy="1015663"/>
          </a:xfrm>
          <a:prstGeom prst="rect">
            <a:avLst/>
          </a:prstGeom>
          <a:noFill/>
        </p:spPr>
        <p:txBody>
          <a:bodyPr wrap="none" rtlCol="0">
            <a:spAutoFit/>
          </a:bodyPr>
          <a:lstStyle/>
          <a:p>
            <a:r>
              <a:rPr lang="fr-FR" sz="6000" dirty="0">
                <a:latin typeface="Cambria" panose="02040503050406030204" pitchFamily="18" charset="0"/>
                <a:ea typeface="Cambria" panose="02040503050406030204" pitchFamily="18" charset="0"/>
              </a:rPr>
              <a:t>Avec sérif</a:t>
            </a:r>
          </a:p>
        </p:txBody>
      </p:sp>
      <p:sp>
        <p:nvSpPr>
          <p:cNvPr id="6" name="ZoneTexte 5">
            <a:extLst>
              <a:ext uri="{FF2B5EF4-FFF2-40B4-BE49-F238E27FC236}">
                <a16:creationId xmlns:a16="http://schemas.microsoft.com/office/drawing/2014/main" id="{81C54F7F-5EAA-5B8D-5102-CFBD565DBADA}"/>
              </a:ext>
            </a:extLst>
          </p:cNvPr>
          <p:cNvSpPr txBox="1"/>
          <p:nvPr/>
        </p:nvSpPr>
        <p:spPr>
          <a:xfrm>
            <a:off x="642977" y="4317098"/>
            <a:ext cx="2571538" cy="1015663"/>
          </a:xfrm>
          <a:prstGeom prst="rect">
            <a:avLst/>
          </a:prstGeom>
          <a:noFill/>
        </p:spPr>
        <p:txBody>
          <a:bodyPr wrap="none" rtlCol="0">
            <a:spAutoFit/>
          </a:bodyPr>
          <a:lstStyle/>
          <a:p>
            <a:r>
              <a:rPr lang="fr-FR" sz="6000" dirty="0">
                <a:latin typeface="Pacifico" panose="02000000000000000000" pitchFamily="2" charset="0"/>
                <a:ea typeface="Pacifico" panose="02000000000000000000" pitchFamily="2" charset="0"/>
              </a:rPr>
              <a:t>Cursive</a:t>
            </a:r>
          </a:p>
        </p:txBody>
      </p:sp>
      <p:sp>
        <p:nvSpPr>
          <p:cNvPr id="7" name="ZoneTexte 6">
            <a:extLst>
              <a:ext uri="{FF2B5EF4-FFF2-40B4-BE49-F238E27FC236}">
                <a16:creationId xmlns:a16="http://schemas.microsoft.com/office/drawing/2014/main" id="{0305A215-3F83-72D2-C049-8CF97A068A94}"/>
              </a:ext>
            </a:extLst>
          </p:cNvPr>
          <p:cNvSpPr txBox="1"/>
          <p:nvPr/>
        </p:nvSpPr>
        <p:spPr>
          <a:xfrm>
            <a:off x="642977" y="5445224"/>
            <a:ext cx="3993401" cy="1015663"/>
          </a:xfrm>
          <a:prstGeom prst="rect">
            <a:avLst/>
          </a:prstGeom>
          <a:noFill/>
        </p:spPr>
        <p:txBody>
          <a:bodyPr wrap="none" rtlCol="0">
            <a:spAutoFit/>
          </a:bodyPr>
          <a:lstStyle/>
          <a:p>
            <a:r>
              <a:rPr lang="fr-FR" sz="6000" dirty="0">
                <a:latin typeface="Consolas" panose="020B0609020204030204" pitchFamily="49" charset="0"/>
                <a:cs typeface="Calibri" panose="020F0502020204030204" pitchFamily="34" charset="0"/>
              </a:rPr>
              <a:t>Monospace</a:t>
            </a:r>
          </a:p>
        </p:txBody>
      </p:sp>
      <p:sp>
        <p:nvSpPr>
          <p:cNvPr id="8" name="ZoneTexte 7">
            <a:hlinkClick r:id="rId2"/>
            <a:extLst>
              <a:ext uri="{FF2B5EF4-FFF2-40B4-BE49-F238E27FC236}">
                <a16:creationId xmlns:a16="http://schemas.microsoft.com/office/drawing/2014/main" id="{8B7C9655-B7A3-3E22-C393-488ED250C226}"/>
              </a:ext>
            </a:extLst>
          </p:cNvPr>
          <p:cNvSpPr txBox="1"/>
          <p:nvPr/>
        </p:nvSpPr>
        <p:spPr>
          <a:xfrm>
            <a:off x="7655496" y="1055577"/>
            <a:ext cx="4536504" cy="369332"/>
          </a:xfrm>
          <a:prstGeom prst="rect">
            <a:avLst/>
          </a:prstGeom>
          <a:noFill/>
        </p:spPr>
        <p:txBody>
          <a:bodyPr wrap="square">
            <a:spAutoFit/>
          </a:bodyPr>
          <a:lstStyle/>
          <a:p>
            <a:r>
              <a:rPr lang="fr-CA" dirty="0">
                <a:solidFill>
                  <a:srgbClr val="00B0F0"/>
                </a:solidFill>
              </a:rPr>
              <a:t>https://www.w3schools.com/css/css_font.asp</a:t>
            </a:r>
          </a:p>
        </p:txBody>
      </p:sp>
      <p:sp>
        <p:nvSpPr>
          <p:cNvPr id="10" name="ZoneTexte 9">
            <a:hlinkClick r:id="rId3"/>
            <a:extLst>
              <a:ext uri="{FF2B5EF4-FFF2-40B4-BE49-F238E27FC236}">
                <a16:creationId xmlns:a16="http://schemas.microsoft.com/office/drawing/2014/main" id="{AB2391D0-1495-D728-00A1-138309DBD47F}"/>
              </a:ext>
            </a:extLst>
          </p:cNvPr>
          <p:cNvSpPr txBox="1"/>
          <p:nvPr/>
        </p:nvSpPr>
        <p:spPr>
          <a:xfrm>
            <a:off x="5159896" y="6333220"/>
            <a:ext cx="7371515" cy="369332"/>
          </a:xfrm>
          <a:prstGeom prst="rect">
            <a:avLst/>
          </a:prstGeom>
          <a:noFill/>
        </p:spPr>
        <p:txBody>
          <a:bodyPr wrap="square">
            <a:spAutoFit/>
          </a:bodyPr>
          <a:lstStyle/>
          <a:p>
            <a:r>
              <a:rPr lang="fr-CA">
                <a:solidFill>
                  <a:srgbClr val="00B0F0"/>
                </a:solidFill>
              </a:rPr>
              <a:t>https://99designs.fr/blog/design-web-digital/polices-de-caracteres-web/</a:t>
            </a:r>
            <a:endParaRPr lang="fr-CA" dirty="0">
              <a:solidFill>
                <a:srgbClr val="00B0F0"/>
              </a:solidFill>
            </a:endParaRPr>
          </a:p>
        </p:txBody>
      </p:sp>
      <p:sp>
        <p:nvSpPr>
          <p:cNvPr id="12" name="ZoneTexte 11">
            <a:hlinkClick r:id="rId4"/>
            <a:extLst>
              <a:ext uri="{FF2B5EF4-FFF2-40B4-BE49-F238E27FC236}">
                <a16:creationId xmlns:a16="http://schemas.microsoft.com/office/drawing/2014/main" id="{8183496E-998D-987C-A502-23B2A4689523}"/>
              </a:ext>
            </a:extLst>
          </p:cNvPr>
          <p:cNvSpPr txBox="1"/>
          <p:nvPr/>
        </p:nvSpPr>
        <p:spPr>
          <a:xfrm>
            <a:off x="5154671" y="5982638"/>
            <a:ext cx="6282388" cy="369332"/>
          </a:xfrm>
          <a:prstGeom prst="rect">
            <a:avLst/>
          </a:prstGeom>
          <a:noFill/>
        </p:spPr>
        <p:txBody>
          <a:bodyPr wrap="square">
            <a:spAutoFit/>
          </a:bodyPr>
          <a:lstStyle/>
          <a:p>
            <a:r>
              <a:rPr lang="fr-CA" dirty="0">
                <a:solidFill>
                  <a:srgbClr val="00B0F0"/>
                </a:solidFill>
              </a:rPr>
              <a:t>https://atelier337.fr/choisir-typographie-site-web/</a:t>
            </a:r>
          </a:p>
        </p:txBody>
      </p:sp>
    </p:spTree>
    <p:extLst>
      <p:ext uri="{BB962C8B-B14F-4D97-AF65-F5344CB8AC3E}">
        <p14:creationId xmlns:p14="http://schemas.microsoft.com/office/powerpoint/2010/main" val="2154068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72073E-3722-87C1-B58B-C00D55203D03}"/>
              </a:ext>
            </a:extLst>
          </p:cNvPr>
          <p:cNvSpPr>
            <a:spLocks noGrp="1"/>
          </p:cNvSpPr>
          <p:nvPr>
            <p:ph type="title"/>
          </p:nvPr>
        </p:nvSpPr>
        <p:spPr/>
        <p:txBody>
          <a:bodyPr/>
          <a:lstStyle/>
          <a:p>
            <a:r>
              <a:rPr lang="en-CA" noProof="1"/>
              <a:t>Familles de police “Web safe”</a:t>
            </a:r>
          </a:p>
        </p:txBody>
      </p:sp>
      <p:pic>
        <p:nvPicPr>
          <p:cNvPr id="5" name="Image 4">
            <a:extLst>
              <a:ext uri="{FF2B5EF4-FFF2-40B4-BE49-F238E27FC236}">
                <a16:creationId xmlns:a16="http://schemas.microsoft.com/office/drawing/2014/main" id="{FE3CDDE1-BB60-5369-027F-D1DB64E01E38}"/>
              </a:ext>
            </a:extLst>
          </p:cNvPr>
          <p:cNvPicPr>
            <a:picLocks noChangeAspect="1"/>
          </p:cNvPicPr>
          <p:nvPr/>
        </p:nvPicPr>
        <p:blipFill>
          <a:blip r:embed="rId2"/>
          <a:stretch>
            <a:fillRect/>
          </a:stretch>
        </p:blipFill>
        <p:spPr>
          <a:xfrm>
            <a:off x="695400" y="1916832"/>
            <a:ext cx="5750477" cy="4028777"/>
          </a:xfrm>
          <a:prstGeom prst="rect">
            <a:avLst/>
          </a:prstGeom>
        </p:spPr>
      </p:pic>
      <p:pic>
        <p:nvPicPr>
          <p:cNvPr id="7" name="Image 6">
            <a:extLst>
              <a:ext uri="{FF2B5EF4-FFF2-40B4-BE49-F238E27FC236}">
                <a16:creationId xmlns:a16="http://schemas.microsoft.com/office/drawing/2014/main" id="{BC4A54F4-E4AB-E13E-08C7-EBB73E7D3878}"/>
              </a:ext>
            </a:extLst>
          </p:cNvPr>
          <p:cNvPicPr>
            <a:picLocks noChangeAspect="1"/>
          </p:cNvPicPr>
          <p:nvPr/>
        </p:nvPicPr>
        <p:blipFill>
          <a:blip r:embed="rId3"/>
          <a:stretch>
            <a:fillRect/>
          </a:stretch>
        </p:blipFill>
        <p:spPr>
          <a:xfrm>
            <a:off x="6546078" y="1951266"/>
            <a:ext cx="5535264" cy="3994343"/>
          </a:xfrm>
          <a:prstGeom prst="rect">
            <a:avLst/>
          </a:prstGeom>
        </p:spPr>
      </p:pic>
      <p:sp>
        <p:nvSpPr>
          <p:cNvPr id="9" name="ZoneTexte 8">
            <a:hlinkClick r:id="rId4"/>
            <a:extLst>
              <a:ext uri="{FF2B5EF4-FFF2-40B4-BE49-F238E27FC236}">
                <a16:creationId xmlns:a16="http://schemas.microsoft.com/office/drawing/2014/main" id="{9F5A9AEE-EF28-72CB-D282-A1CEF07FDAF0}"/>
              </a:ext>
            </a:extLst>
          </p:cNvPr>
          <p:cNvSpPr txBox="1"/>
          <p:nvPr/>
        </p:nvSpPr>
        <p:spPr>
          <a:xfrm>
            <a:off x="6445877" y="6093296"/>
            <a:ext cx="5698795" cy="369332"/>
          </a:xfrm>
          <a:prstGeom prst="rect">
            <a:avLst/>
          </a:prstGeom>
          <a:noFill/>
        </p:spPr>
        <p:txBody>
          <a:bodyPr wrap="square">
            <a:spAutoFit/>
          </a:bodyPr>
          <a:lstStyle/>
          <a:p>
            <a:r>
              <a:rPr lang="en-CA" noProof="1">
                <a:solidFill>
                  <a:srgbClr val="00B0F0"/>
                </a:solidFill>
              </a:rPr>
              <a:t>https://www.w3schools.com/cssref/css_websafe_fonts.asp</a:t>
            </a:r>
          </a:p>
        </p:txBody>
      </p:sp>
      <p:sp>
        <p:nvSpPr>
          <p:cNvPr id="11" name="ZoneTexte 10">
            <a:extLst>
              <a:ext uri="{FF2B5EF4-FFF2-40B4-BE49-F238E27FC236}">
                <a16:creationId xmlns:a16="http://schemas.microsoft.com/office/drawing/2014/main" id="{88894E75-D914-5812-FED5-4D607BB40F69}"/>
              </a:ext>
            </a:extLst>
          </p:cNvPr>
          <p:cNvSpPr txBox="1"/>
          <p:nvPr/>
        </p:nvSpPr>
        <p:spPr>
          <a:xfrm>
            <a:off x="8256240" y="908720"/>
            <a:ext cx="3888432" cy="369332"/>
          </a:xfrm>
          <a:prstGeom prst="rect">
            <a:avLst/>
          </a:prstGeom>
          <a:noFill/>
        </p:spPr>
        <p:txBody>
          <a:bodyPr wrap="square">
            <a:spAutoFit/>
          </a:bodyPr>
          <a:lstStyle/>
          <a:p>
            <a:r>
              <a:rPr lang="en-CA" b="0" noProof="1">
                <a:solidFill>
                  <a:srgbClr val="9CDCFE"/>
                </a:solidFill>
                <a:effectLst/>
                <a:latin typeface="Consolas" panose="020B0609020204030204" pitchFamily="49" charset="0"/>
              </a:rPr>
              <a:t>style</a:t>
            </a:r>
            <a:r>
              <a:rPr lang="en-CA" b="0" noProof="1">
                <a:solidFill>
                  <a:srgbClr val="D4D4D4"/>
                </a:solidFill>
                <a:effectLst/>
                <a:latin typeface="Consolas" panose="020B0609020204030204" pitchFamily="49" charset="0"/>
              </a:rPr>
              <a:t>=</a:t>
            </a:r>
            <a:r>
              <a:rPr lang="en-CA" b="0" noProof="1">
                <a:solidFill>
                  <a:srgbClr val="CE9178"/>
                </a:solidFill>
                <a:effectLst/>
                <a:latin typeface="Consolas" panose="020B0609020204030204" pitchFamily="49" charset="0"/>
              </a:rPr>
              <a:t>"font-family: ..."</a:t>
            </a:r>
            <a:endParaRPr lang="en-CA" b="0" noProof="1">
              <a:solidFill>
                <a:srgbClr val="D4D4D4"/>
              </a:solidFill>
              <a:effectLst/>
              <a:latin typeface="Consolas" panose="020B0609020204030204" pitchFamily="49" charset="0"/>
            </a:endParaRPr>
          </a:p>
        </p:txBody>
      </p:sp>
      <p:sp>
        <p:nvSpPr>
          <p:cNvPr id="13" name="ZoneTexte 12">
            <a:hlinkClick r:id="rId5"/>
            <a:extLst>
              <a:ext uri="{FF2B5EF4-FFF2-40B4-BE49-F238E27FC236}">
                <a16:creationId xmlns:a16="http://schemas.microsoft.com/office/drawing/2014/main" id="{640A16A5-4F16-E677-5288-918533955879}"/>
              </a:ext>
            </a:extLst>
          </p:cNvPr>
          <p:cNvSpPr txBox="1"/>
          <p:nvPr/>
        </p:nvSpPr>
        <p:spPr>
          <a:xfrm>
            <a:off x="6445877" y="6400605"/>
            <a:ext cx="5746123" cy="369332"/>
          </a:xfrm>
          <a:prstGeom prst="rect">
            <a:avLst/>
          </a:prstGeom>
          <a:noFill/>
        </p:spPr>
        <p:txBody>
          <a:bodyPr wrap="square">
            <a:spAutoFit/>
          </a:bodyPr>
          <a:lstStyle/>
          <a:p>
            <a:r>
              <a:rPr lang="fr-CA" dirty="0">
                <a:solidFill>
                  <a:srgbClr val="00B0F0"/>
                </a:solidFill>
              </a:rPr>
              <a:t>https://www.w3schools.com/cssref/css_fonts_fallbacks.asp</a:t>
            </a:r>
          </a:p>
        </p:txBody>
      </p:sp>
    </p:spTree>
    <p:extLst>
      <p:ext uri="{BB962C8B-B14F-4D97-AF65-F5344CB8AC3E}">
        <p14:creationId xmlns:p14="http://schemas.microsoft.com/office/powerpoint/2010/main" val="1587546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Où place-t-on des styles CSS?</a:t>
            </a:r>
            <a:endParaRPr lang="fr-CA"/>
          </a:p>
        </p:txBody>
      </p:sp>
      <p:sp>
        <p:nvSpPr>
          <p:cNvPr id="3" name="Content Placeholder 2"/>
          <p:cNvSpPr>
            <a:spLocks noGrp="1"/>
          </p:cNvSpPr>
          <p:nvPr>
            <p:ph idx="1"/>
          </p:nvPr>
        </p:nvSpPr>
        <p:spPr/>
        <p:txBody>
          <a:bodyPr/>
          <a:lstStyle/>
          <a:p>
            <a:pPr marL="118872" indent="0">
              <a:buNone/>
            </a:pPr>
            <a:r>
              <a:rPr lang="fr-CA" b="1" dirty="0"/>
              <a:t>Interne</a:t>
            </a:r>
            <a:r>
              <a:rPr lang="fr-CA" dirty="0"/>
              <a:t>: À même des balises HTML</a:t>
            </a:r>
          </a:p>
          <a:p>
            <a:pPr marL="457200" lvl="1" indent="0">
              <a:buNone/>
            </a:pPr>
            <a:r>
              <a:rPr lang="fr-CA" dirty="0">
                <a:solidFill>
                  <a:srgbClr val="00B0F0"/>
                </a:solidFill>
              </a:rPr>
              <a:t>Utile pour vérifier un style sur le champ mais devient vite ingérable dans des pages html complexes</a:t>
            </a:r>
          </a:p>
          <a:p>
            <a:pPr marL="118872" indent="0">
              <a:buNone/>
            </a:pPr>
            <a:r>
              <a:rPr lang="fr-CA" b="1" dirty="0"/>
              <a:t>Local</a:t>
            </a:r>
            <a:r>
              <a:rPr lang="fr-CA" dirty="0"/>
              <a:t>: Localement dans la page web</a:t>
            </a:r>
          </a:p>
          <a:p>
            <a:pPr marL="457200" lvl="1" indent="0">
              <a:buNone/>
            </a:pPr>
            <a:r>
              <a:rPr lang="fr-CA" dirty="0">
                <a:solidFill>
                  <a:srgbClr val="00B0F0"/>
                </a:solidFill>
              </a:rPr>
              <a:t>Permet de réutiliser des classes par plusieurs balises du même document html</a:t>
            </a:r>
          </a:p>
          <a:p>
            <a:pPr marL="118872" indent="0">
              <a:buNone/>
            </a:pPr>
            <a:r>
              <a:rPr lang="fr-CA" b="1" dirty="0"/>
              <a:t>Externe</a:t>
            </a:r>
            <a:r>
              <a:rPr lang="fr-CA" dirty="0"/>
              <a:t>: Dans un fichier .CSS</a:t>
            </a:r>
          </a:p>
          <a:p>
            <a:pPr marL="457200" lvl="1" indent="0">
              <a:buNone/>
            </a:pPr>
            <a:r>
              <a:rPr lang="fr-CA" dirty="0">
                <a:solidFill>
                  <a:srgbClr val="00B0F0"/>
                </a:solidFill>
              </a:rPr>
              <a:t>Meilleure pratique, permet la réutilisation de classes CSS par plusieurs pages html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7B1AF3-7634-9202-931B-0F10192B29F0}"/>
              </a:ext>
            </a:extLst>
          </p:cNvPr>
          <p:cNvSpPr>
            <a:spLocks noGrp="1"/>
          </p:cNvSpPr>
          <p:nvPr>
            <p:ph type="title"/>
          </p:nvPr>
        </p:nvSpPr>
        <p:spPr/>
        <p:txBody>
          <a:bodyPr/>
          <a:lstStyle/>
          <a:p>
            <a:r>
              <a:rPr lang="fr-CA" dirty="0"/>
              <a:t>Police de Google</a:t>
            </a:r>
          </a:p>
        </p:txBody>
      </p:sp>
      <p:sp>
        <p:nvSpPr>
          <p:cNvPr id="5" name="ZoneTexte 4">
            <a:hlinkClick r:id="rId2"/>
            <a:extLst>
              <a:ext uri="{FF2B5EF4-FFF2-40B4-BE49-F238E27FC236}">
                <a16:creationId xmlns:a16="http://schemas.microsoft.com/office/drawing/2014/main" id="{FD6AAB0A-1AF3-AE73-CACD-7F371E39257C}"/>
              </a:ext>
            </a:extLst>
          </p:cNvPr>
          <p:cNvSpPr txBox="1"/>
          <p:nvPr/>
        </p:nvSpPr>
        <p:spPr>
          <a:xfrm>
            <a:off x="7749086" y="252649"/>
            <a:ext cx="3641058" cy="369332"/>
          </a:xfrm>
          <a:prstGeom prst="rect">
            <a:avLst/>
          </a:prstGeom>
          <a:noFill/>
        </p:spPr>
        <p:txBody>
          <a:bodyPr wrap="square">
            <a:spAutoFit/>
          </a:bodyPr>
          <a:lstStyle/>
          <a:p>
            <a:r>
              <a:rPr lang="fr-CA" dirty="0">
                <a:solidFill>
                  <a:srgbClr val="00B0F0"/>
                </a:solidFill>
              </a:rPr>
              <a:t>https://developers.google.com/fonts</a:t>
            </a:r>
          </a:p>
        </p:txBody>
      </p:sp>
      <p:pic>
        <p:nvPicPr>
          <p:cNvPr id="9" name="Image 8">
            <a:extLst>
              <a:ext uri="{FF2B5EF4-FFF2-40B4-BE49-F238E27FC236}">
                <a16:creationId xmlns:a16="http://schemas.microsoft.com/office/drawing/2014/main" id="{A12B1059-6982-8E16-BB75-08826596E34C}"/>
              </a:ext>
            </a:extLst>
          </p:cNvPr>
          <p:cNvPicPr>
            <a:picLocks noChangeAspect="1"/>
          </p:cNvPicPr>
          <p:nvPr/>
        </p:nvPicPr>
        <p:blipFill>
          <a:blip r:embed="rId3"/>
          <a:stretch>
            <a:fillRect/>
          </a:stretch>
        </p:blipFill>
        <p:spPr>
          <a:xfrm>
            <a:off x="119336" y="1628800"/>
            <a:ext cx="7316221" cy="4191585"/>
          </a:xfrm>
          <a:prstGeom prst="rect">
            <a:avLst/>
          </a:prstGeom>
        </p:spPr>
      </p:pic>
      <p:pic>
        <p:nvPicPr>
          <p:cNvPr id="11" name="Image 10">
            <a:extLst>
              <a:ext uri="{FF2B5EF4-FFF2-40B4-BE49-F238E27FC236}">
                <a16:creationId xmlns:a16="http://schemas.microsoft.com/office/drawing/2014/main" id="{0FCD2B5A-53C8-584F-6975-3F4492731EFB}"/>
              </a:ext>
            </a:extLst>
          </p:cNvPr>
          <p:cNvPicPr>
            <a:picLocks noChangeAspect="1"/>
          </p:cNvPicPr>
          <p:nvPr/>
        </p:nvPicPr>
        <p:blipFill>
          <a:blip r:embed="rId4"/>
          <a:stretch>
            <a:fillRect/>
          </a:stretch>
        </p:blipFill>
        <p:spPr>
          <a:xfrm>
            <a:off x="7990638" y="5949280"/>
            <a:ext cx="3600953" cy="628738"/>
          </a:xfrm>
          <a:prstGeom prst="rect">
            <a:avLst/>
          </a:prstGeom>
        </p:spPr>
      </p:pic>
      <p:sp>
        <p:nvSpPr>
          <p:cNvPr id="13" name="ZoneTexte 12">
            <a:hlinkClick r:id="rId5"/>
            <a:extLst>
              <a:ext uri="{FF2B5EF4-FFF2-40B4-BE49-F238E27FC236}">
                <a16:creationId xmlns:a16="http://schemas.microsoft.com/office/drawing/2014/main" id="{734A4332-918B-A58A-9451-45071075CDE3}"/>
              </a:ext>
            </a:extLst>
          </p:cNvPr>
          <p:cNvSpPr txBox="1"/>
          <p:nvPr/>
        </p:nvSpPr>
        <p:spPr>
          <a:xfrm>
            <a:off x="7749086" y="621981"/>
            <a:ext cx="2704954" cy="369332"/>
          </a:xfrm>
          <a:prstGeom prst="rect">
            <a:avLst/>
          </a:prstGeom>
          <a:noFill/>
        </p:spPr>
        <p:txBody>
          <a:bodyPr wrap="square">
            <a:spAutoFit/>
          </a:bodyPr>
          <a:lstStyle/>
          <a:p>
            <a:r>
              <a:rPr lang="fr-CA" dirty="0">
                <a:solidFill>
                  <a:srgbClr val="00B0F0"/>
                </a:solidFill>
              </a:rPr>
              <a:t>https://fonts.google.com/</a:t>
            </a:r>
          </a:p>
        </p:txBody>
      </p:sp>
    </p:spTree>
    <p:extLst>
      <p:ext uri="{BB962C8B-B14F-4D97-AF65-F5344CB8AC3E}">
        <p14:creationId xmlns:p14="http://schemas.microsoft.com/office/powerpoint/2010/main" val="849536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0AEE39-FD00-4022-7AC7-BB50192A6E6E}"/>
              </a:ext>
            </a:extLst>
          </p:cNvPr>
          <p:cNvSpPr>
            <a:spLocks noGrp="1"/>
          </p:cNvSpPr>
          <p:nvPr>
            <p:ph type="title"/>
          </p:nvPr>
        </p:nvSpPr>
        <p:spPr/>
        <p:txBody>
          <a:bodyPr/>
          <a:lstStyle/>
          <a:p>
            <a:r>
              <a:rPr lang="fr-CA" dirty="0"/>
              <a:t>Optimisation d’images</a:t>
            </a:r>
          </a:p>
        </p:txBody>
      </p:sp>
      <p:sp>
        <p:nvSpPr>
          <p:cNvPr id="3" name="Espace réservé du contenu 2">
            <a:extLst>
              <a:ext uri="{FF2B5EF4-FFF2-40B4-BE49-F238E27FC236}">
                <a16:creationId xmlns:a16="http://schemas.microsoft.com/office/drawing/2014/main" id="{7B9567A8-49E1-D52B-6C4D-C592EDB723E4}"/>
              </a:ext>
            </a:extLst>
          </p:cNvPr>
          <p:cNvSpPr>
            <a:spLocks noGrp="1"/>
          </p:cNvSpPr>
          <p:nvPr>
            <p:ph idx="1"/>
          </p:nvPr>
        </p:nvSpPr>
        <p:spPr/>
        <p:txBody>
          <a:bodyPr>
            <a:normAutofit/>
          </a:bodyPr>
          <a:lstStyle/>
          <a:p>
            <a:pPr marL="118872" indent="0">
              <a:buNone/>
            </a:pPr>
            <a:r>
              <a:rPr lang="fr-FR" sz="2000" dirty="0"/>
              <a:t>Les images sont essentielles et occupe une grande place dans la conception de pages web. Leurs tailles en octets sont parfois excessives et influence grandement et le temps de chargement. Une bonne pratique est d’optimiser (redimensionner et compresser) une image avant de l’inclure dans un site web.</a:t>
            </a:r>
          </a:p>
        </p:txBody>
      </p:sp>
      <p:sp>
        <p:nvSpPr>
          <p:cNvPr id="5" name="ZoneTexte 4">
            <a:hlinkClick r:id="rId2"/>
            <a:extLst>
              <a:ext uri="{FF2B5EF4-FFF2-40B4-BE49-F238E27FC236}">
                <a16:creationId xmlns:a16="http://schemas.microsoft.com/office/drawing/2014/main" id="{84FF1FC7-0400-54FE-35DF-A3C0B846106F}"/>
              </a:ext>
            </a:extLst>
          </p:cNvPr>
          <p:cNvSpPr txBox="1"/>
          <p:nvPr/>
        </p:nvSpPr>
        <p:spPr>
          <a:xfrm>
            <a:off x="6110432" y="1038287"/>
            <a:ext cx="5976664" cy="369332"/>
          </a:xfrm>
          <a:prstGeom prst="rect">
            <a:avLst/>
          </a:prstGeom>
          <a:noFill/>
        </p:spPr>
        <p:txBody>
          <a:bodyPr wrap="square">
            <a:spAutoFit/>
          </a:bodyPr>
          <a:lstStyle/>
          <a:p>
            <a:r>
              <a:rPr lang="fr-CA" dirty="0">
                <a:solidFill>
                  <a:srgbClr val="00B0F0"/>
                </a:solidFill>
              </a:rPr>
              <a:t>https://kinsta.com/fr/blog/optimiser-les-images-pour-le-web/</a:t>
            </a:r>
          </a:p>
        </p:txBody>
      </p:sp>
      <p:pic>
        <p:nvPicPr>
          <p:cNvPr id="1026" name="Picture 2">
            <a:hlinkClick r:id="rId3"/>
            <a:extLst>
              <a:ext uri="{FF2B5EF4-FFF2-40B4-BE49-F238E27FC236}">
                <a16:creationId xmlns:a16="http://schemas.microsoft.com/office/drawing/2014/main" id="{06FAB1AB-DB23-CBB6-B9FD-671832609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408" y="3330493"/>
            <a:ext cx="3810000" cy="22288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D77E2864-5D31-D8EF-3F66-02DADF67DACD}"/>
              </a:ext>
            </a:extLst>
          </p:cNvPr>
          <p:cNvSpPr txBox="1"/>
          <p:nvPr/>
        </p:nvSpPr>
        <p:spPr>
          <a:xfrm>
            <a:off x="4871865" y="3237360"/>
            <a:ext cx="7056784" cy="2893100"/>
          </a:xfrm>
          <a:prstGeom prst="rect">
            <a:avLst/>
          </a:prstGeom>
          <a:noFill/>
        </p:spPr>
        <p:txBody>
          <a:bodyPr wrap="square" rtlCol="0">
            <a:spAutoFit/>
          </a:bodyPr>
          <a:lstStyle/>
          <a:p>
            <a:r>
              <a:rPr lang="fr-CA" sz="1400" dirty="0"/>
              <a:t>Bitmap: désigne une matrice de pixels. Un pixel est la plus petite composante d’une image. La plupart du temps un pixel occupe 24 octets (RGB) et parfois 32 octets (RGBA) permettant la transparence. </a:t>
            </a:r>
          </a:p>
          <a:p>
            <a:endParaRPr lang="fr-CA" sz="1400" dirty="0"/>
          </a:p>
          <a:p>
            <a:r>
              <a:rPr lang="fr-CA" sz="1400" dirty="0"/>
              <a:t>Le poids d’une image se calcule ainsi : </a:t>
            </a:r>
          </a:p>
          <a:p>
            <a:r>
              <a:rPr lang="fr-CA" sz="1400" dirty="0">
                <a:latin typeface="Arial Narrow" panose="020B0606020202030204" pitchFamily="34" charset="0"/>
              </a:rPr>
              <a:t>[nombres de pixels horizontaux] X [nombres de pixels verticaux] X [nombres d’octets alloués par pixels]</a:t>
            </a:r>
          </a:p>
          <a:p>
            <a:endParaRPr lang="fr-CA" sz="1400" dirty="0">
              <a:latin typeface="Arial Narrow" panose="020B0606020202030204" pitchFamily="34" charset="0"/>
            </a:endParaRPr>
          </a:p>
          <a:p>
            <a:r>
              <a:rPr lang="fr-CA" sz="1400" dirty="0">
                <a:latin typeface="+mj-lt"/>
              </a:rPr>
              <a:t>Par exemple, une image de format </a:t>
            </a:r>
            <a:r>
              <a:rPr lang="fr-CA" sz="1400" i="1" dirty="0" err="1">
                <a:latin typeface="+mj-lt"/>
              </a:rPr>
              <a:t>bmp</a:t>
            </a:r>
            <a:r>
              <a:rPr lang="fr-CA" sz="1400" dirty="0">
                <a:latin typeface="+mj-lt"/>
              </a:rPr>
              <a:t> 1024 X 1024 occupera dans la mémoire 3 méga octets! C’est énorme dans un contexte web. C’est la raison pour laquelle il faut choisir des images compressés et de leur données une dimension adéquate. Si une image doit occuper une petite surface d’une page, inutile de fournir une version de cette dernière comportant une résolution excessive.</a:t>
            </a:r>
          </a:p>
          <a:p>
            <a:endParaRPr lang="fr-CA" sz="1400" dirty="0">
              <a:latin typeface="Arial Narrow" panose="020B0606020202030204" pitchFamily="34" charset="0"/>
            </a:endParaRPr>
          </a:p>
        </p:txBody>
      </p:sp>
      <p:sp>
        <p:nvSpPr>
          <p:cNvPr id="10" name="ZoneTexte 9">
            <a:extLst>
              <a:ext uri="{FF2B5EF4-FFF2-40B4-BE49-F238E27FC236}">
                <a16:creationId xmlns:a16="http://schemas.microsoft.com/office/drawing/2014/main" id="{E19F2840-7863-C244-C2EB-409C713AAF01}"/>
              </a:ext>
            </a:extLst>
          </p:cNvPr>
          <p:cNvSpPr txBox="1"/>
          <p:nvPr/>
        </p:nvSpPr>
        <p:spPr>
          <a:xfrm>
            <a:off x="646265" y="6166640"/>
            <a:ext cx="11109260" cy="369332"/>
          </a:xfrm>
          <a:prstGeom prst="rect">
            <a:avLst/>
          </a:prstGeom>
          <a:noFill/>
        </p:spPr>
        <p:txBody>
          <a:bodyPr wrap="none" rtlCol="0">
            <a:spAutoFit/>
          </a:bodyPr>
          <a:lstStyle/>
          <a:p>
            <a:r>
              <a:rPr lang="fr-CA" b="1" dirty="0">
                <a:solidFill>
                  <a:srgbClr val="FFC000"/>
                </a:solidFill>
              </a:rPr>
              <a:t>Attention! Vos sites web doivent comporter des images libre de licence et doivent respecter les droits d’auteur.</a:t>
            </a:r>
          </a:p>
        </p:txBody>
      </p:sp>
    </p:spTree>
    <p:extLst>
      <p:ext uri="{BB962C8B-B14F-4D97-AF65-F5344CB8AC3E}">
        <p14:creationId xmlns:p14="http://schemas.microsoft.com/office/powerpoint/2010/main" val="1829058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D20A40E6-F1AB-9E0C-8035-9EC3E26426E3}"/>
              </a:ext>
            </a:extLst>
          </p:cNvPr>
          <p:cNvSpPr>
            <a:spLocks noGrp="1"/>
          </p:cNvSpPr>
          <p:nvPr>
            <p:ph type="title"/>
          </p:nvPr>
        </p:nvSpPr>
        <p:spPr>
          <a:xfrm>
            <a:off x="609600" y="155448"/>
            <a:ext cx="10972800" cy="1252728"/>
          </a:xfrm>
        </p:spPr>
        <p:txBody>
          <a:bodyPr/>
          <a:lstStyle/>
          <a:p>
            <a:r>
              <a:rPr lang="fr-CA" dirty="0"/>
              <a:t>Optimisation d’images : formats Web</a:t>
            </a:r>
          </a:p>
        </p:txBody>
      </p:sp>
      <p:sp>
        <p:nvSpPr>
          <p:cNvPr id="7" name="ZoneTexte 6">
            <a:extLst>
              <a:ext uri="{FF2B5EF4-FFF2-40B4-BE49-F238E27FC236}">
                <a16:creationId xmlns:a16="http://schemas.microsoft.com/office/drawing/2014/main" id="{897E37EC-4DA3-C13C-B63B-FFEE1D00B72E}"/>
              </a:ext>
            </a:extLst>
          </p:cNvPr>
          <p:cNvSpPr txBox="1"/>
          <p:nvPr/>
        </p:nvSpPr>
        <p:spPr>
          <a:xfrm>
            <a:off x="119336" y="1844824"/>
            <a:ext cx="11953328" cy="4524315"/>
          </a:xfrm>
          <a:prstGeom prst="rect">
            <a:avLst/>
          </a:prstGeom>
          <a:noFill/>
        </p:spPr>
        <p:txBody>
          <a:bodyPr wrap="square" rtlCol="0">
            <a:spAutoFit/>
          </a:bodyPr>
          <a:lstStyle/>
          <a:p>
            <a:r>
              <a:rPr lang="fr-FR" b="1" noProof="1"/>
              <a:t>ico</a:t>
            </a:r>
            <a:r>
              <a:rPr lang="fr-FR" noProof="1"/>
              <a:t>		format (Microsoft Icon) pour le favicon d’un site web, comporte différents résolutions de l’image</a:t>
            </a:r>
          </a:p>
          <a:p>
            <a:endParaRPr lang="fr-FR" noProof="1"/>
          </a:p>
          <a:p>
            <a:r>
              <a:rPr lang="fr-FR" b="1" noProof="1"/>
              <a:t>bmp</a:t>
            </a:r>
            <a:r>
              <a:rPr lang="fr-FR" noProof="1"/>
              <a:t>		bitmap non compressé, peu utilisé dans le contexte web</a:t>
            </a:r>
          </a:p>
          <a:p>
            <a:endParaRPr lang="fr-FR" noProof="1"/>
          </a:p>
          <a:p>
            <a:r>
              <a:rPr lang="fr-FR" b="1" noProof="1"/>
              <a:t>jpeg, jpg</a:t>
            </a:r>
            <a:r>
              <a:rPr lang="fr-FR" noProof="1"/>
              <a:t>		bitmap compressée, encore très utilisé, ne supporte pas la transparence</a:t>
            </a:r>
          </a:p>
          <a:p>
            <a:endParaRPr lang="fr-FR" noProof="1"/>
          </a:p>
          <a:p>
            <a:r>
              <a:rPr lang="fr-FR" b="1" noProof="1"/>
              <a:t>gif</a:t>
            </a:r>
            <a:r>
              <a:rPr lang="fr-FR" noProof="1"/>
              <a:t>		bitmap compressée, supporte l’animation et la transparence, sont parfois très volumineux </a:t>
            </a:r>
          </a:p>
          <a:p>
            <a:endParaRPr lang="fr-FR" noProof="1"/>
          </a:p>
          <a:p>
            <a:r>
              <a:rPr lang="fr-FR" b="1" noProof="1"/>
              <a:t>png</a:t>
            </a:r>
            <a:r>
              <a:rPr lang="fr-FR" noProof="1"/>
              <a:t>		bitmap compressée, encore très utilisé surtout pour présenter des icônes, supporte la transparence mais 		offre une compression moins optimale que jpeg</a:t>
            </a:r>
          </a:p>
          <a:p>
            <a:endParaRPr lang="fr-FR" noProof="1"/>
          </a:p>
          <a:p>
            <a:r>
              <a:rPr lang="fr-FR" b="1" noProof="1"/>
              <a:t>webp</a:t>
            </a:r>
            <a:r>
              <a:rPr lang="fr-FR" noProof="1"/>
              <a:t>		bitmap compressé, choix numéro 1 pour sa grande performance au niveau de la compression, supporte 		la transparence et les animations, </a:t>
            </a:r>
            <a:r>
              <a:rPr lang="fr-FR" noProof="1">
                <a:hlinkClick r:id="rId2"/>
              </a:rPr>
              <a:t>https://developers.google.com/speed/webp/gallery2</a:t>
            </a:r>
            <a:endParaRPr lang="fr-FR" noProof="1"/>
          </a:p>
          <a:p>
            <a:endParaRPr lang="fr-FR" noProof="1"/>
          </a:p>
          <a:p>
            <a:r>
              <a:rPr lang="fr-FR" b="1" noProof="1"/>
              <a:t>svg		</a:t>
            </a:r>
            <a:r>
              <a:rPr lang="fr-FR" noProof="1"/>
              <a:t>format vectoriel très compacte, surtout utilisé pour des graphiques, illustrations, cartes, etc. </a:t>
            </a:r>
            <a:endParaRPr lang="fr-FR" b="1" noProof="1"/>
          </a:p>
          <a:p>
            <a:endParaRPr lang="fr-FR" noProof="1"/>
          </a:p>
        </p:txBody>
      </p:sp>
      <p:sp>
        <p:nvSpPr>
          <p:cNvPr id="9" name="ZoneTexte 8">
            <a:hlinkClick r:id="rId3"/>
            <a:extLst>
              <a:ext uri="{FF2B5EF4-FFF2-40B4-BE49-F238E27FC236}">
                <a16:creationId xmlns:a16="http://schemas.microsoft.com/office/drawing/2014/main" id="{0453FFDA-9A6C-538F-D279-1D4D12683FAC}"/>
              </a:ext>
            </a:extLst>
          </p:cNvPr>
          <p:cNvSpPr txBox="1"/>
          <p:nvPr/>
        </p:nvSpPr>
        <p:spPr>
          <a:xfrm>
            <a:off x="6672064" y="1100399"/>
            <a:ext cx="5519936" cy="307777"/>
          </a:xfrm>
          <a:prstGeom prst="rect">
            <a:avLst/>
          </a:prstGeom>
          <a:noFill/>
        </p:spPr>
        <p:txBody>
          <a:bodyPr wrap="square">
            <a:spAutoFit/>
          </a:bodyPr>
          <a:lstStyle/>
          <a:p>
            <a:r>
              <a:rPr lang="fr-CA" sz="1400" dirty="0">
                <a:solidFill>
                  <a:srgbClr val="00B0F0"/>
                </a:solidFill>
              </a:rPr>
              <a:t>https://developer.mozilla.org/fr/docs/Web/Media/Formats/Image_types</a:t>
            </a:r>
          </a:p>
        </p:txBody>
      </p:sp>
      <p:pic>
        <p:nvPicPr>
          <p:cNvPr id="17" name="Image 16">
            <a:hlinkClick r:id="rId4"/>
            <a:extLst>
              <a:ext uri="{FF2B5EF4-FFF2-40B4-BE49-F238E27FC236}">
                <a16:creationId xmlns:a16="http://schemas.microsoft.com/office/drawing/2014/main" id="{2CD88DF4-DB40-67DF-2D13-D5F5BE9C5FF4}"/>
              </a:ext>
            </a:extLst>
          </p:cNvPr>
          <p:cNvPicPr>
            <a:picLocks noChangeAspect="1"/>
          </p:cNvPicPr>
          <p:nvPr/>
        </p:nvPicPr>
        <p:blipFill>
          <a:blip r:embed="rId5"/>
          <a:stretch>
            <a:fillRect/>
          </a:stretch>
        </p:blipFill>
        <p:spPr>
          <a:xfrm>
            <a:off x="3836636" y="6301740"/>
            <a:ext cx="1800752" cy="389052"/>
          </a:xfrm>
          <a:prstGeom prst="rect">
            <a:avLst/>
          </a:prstGeom>
        </p:spPr>
      </p:pic>
      <p:pic>
        <p:nvPicPr>
          <p:cNvPr id="19" name="Image 18">
            <a:hlinkClick r:id="rId6"/>
            <a:extLst>
              <a:ext uri="{FF2B5EF4-FFF2-40B4-BE49-F238E27FC236}">
                <a16:creationId xmlns:a16="http://schemas.microsoft.com/office/drawing/2014/main" id="{3F1A5817-20ED-F7DD-35F8-3AB161119EEB}"/>
              </a:ext>
            </a:extLst>
          </p:cNvPr>
          <p:cNvPicPr>
            <a:picLocks noChangeAspect="1"/>
          </p:cNvPicPr>
          <p:nvPr/>
        </p:nvPicPr>
        <p:blipFill>
          <a:blip r:embed="rId7"/>
          <a:stretch>
            <a:fillRect/>
          </a:stretch>
        </p:blipFill>
        <p:spPr>
          <a:xfrm>
            <a:off x="1986012" y="6354965"/>
            <a:ext cx="1556605" cy="268902"/>
          </a:xfrm>
          <a:prstGeom prst="rect">
            <a:avLst/>
          </a:prstGeom>
        </p:spPr>
      </p:pic>
      <p:pic>
        <p:nvPicPr>
          <p:cNvPr id="2054" name="Picture 6" descr="LunaPic Photo Editor">
            <a:hlinkClick r:id="rId8"/>
            <a:extLst>
              <a:ext uri="{FF2B5EF4-FFF2-40B4-BE49-F238E27FC236}">
                <a16:creationId xmlns:a16="http://schemas.microsoft.com/office/drawing/2014/main" id="{AF3BE675-AFC9-4F8B-86F8-E51AC57ED6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87604" y="6354965"/>
            <a:ext cx="1309808" cy="305354"/>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a:hlinkClick r:id="rId10"/>
            <a:extLst>
              <a:ext uri="{FF2B5EF4-FFF2-40B4-BE49-F238E27FC236}">
                <a16:creationId xmlns:a16="http://schemas.microsoft.com/office/drawing/2014/main" id="{A1E7D514-FF55-F26C-CEAE-A97B75175C5A}"/>
              </a:ext>
            </a:extLst>
          </p:cNvPr>
          <p:cNvPicPr>
            <a:picLocks noChangeAspect="1"/>
          </p:cNvPicPr>
          <p:nvPr/>
        </p:nvPicPr>
        <p:blipFill>
          <a:blip r:embed="rId11"/>
          <a:stretch>
            <a:fillRect/>
          </a:stretch>
        </p:blipFill>
        <p:spPr>
          <a:xfrm>
            <a:off x="6020158" y="6342747"/>
            <a:ext cx="1924319" cy="314369"/>
          </a:xfrm>
          <a:prstGeom prst="rect">
            <a:avLst/>
          </a:prstGeom>
        </p:spPr>
      </p:pic>
      <p:pic>
        <p:nvPicPr>
          <p:cNvPr id="23" name="Image 22">
            <a:hlinkClick r:id="rId12"/>
            <a:extLst>
              <a:ext uri="{FF2B5EF4-FFF2-40B4-BE49-F238E27FC236}">
                <a16:creationId xmlns:a16="http://schemas.microsoft.com/office/drawing/2014/main" id="{4EA3A850-4019-CA34-20EA-70C02B292F1D}"/>
              </a:ext>
            </a:extLst>
          </p:cNvPr>
          <p:cNvPicPr>
            <a:picLocks noChangeAspect="1"/>
          </p:cNvPicPr>
          <p:nvPr/>
        </p:nvPicPr>
        <p:blipFill>
          <a:blip r:embed="rId13"/>
          <a:stretch>
            <a:fillRect/>
          </a:stretch>
        </p:blipFill>
        <p:spPr>
          <a:xfrm>
            <a:off x="9940539" y="6309320"/>
            <a:ext cx="1838105" cy="453480"/>
          </a:xfrm>
          <a:prstGeom prst="rect">
            <a:avLst/>
          </a:prstGeom>
        </p:spPr>
      </p:pic>
      <p:pic>
        <p:nvPicPr>
          <p:cNvPr id="25" name="Image 24">
            <a:hlinkClick r:id="rId14"/>
            <a:extLst>
              <a:ext uri="{FF2B5EF4-FFF2-40B4-BE49-F238E27FC236}">
                <a16:creationId xmlns:a16="http://schemas.microsoft.com/office/drawing/2014/main" id="{36FE0622-BE5A-9D2C-02E0-DB188B661F5A}"/>
              </a:ext>
            </a:extLst>
          </p:cNvPr>
          <p:cNvPicPr>
            <a:picLocks noChangeAspect="1"/>
          </p:cNvPicPr>
          <p:nvPr/>
        </p:nvPicPr>
        <p:blipFill>
          <a:blip r:embed="rId15"/>
          <a:stretch>
            <a:fillRect/>
          </a:stretch>
        </p:blipFill>
        <p:spPr>
          <a:xfrm>
            <a:off x="495380" y="6308064"/>
            <a:ext cx="1196612" cy="394488"/>
          </a:xfrm>
          <a:prstGeom prst="rect">
            <a:avLst/>
          </a:prstGeom>
        </p:spPr>
      </p:pic>
    </p:spTree>
    <p:extLst>
      <p:ext uri="{BB962C8B-B14F-4D97-AF65-F5344CB8AC3E}">
        <p14:creationId xmlns:p14="http://schemas.microsoft.com/office/powerpoint/2010/main" val="1401080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39EE7A-7C73-3F81-8D37-3EDBC7D1B038}"/>
              </a:ext>
            </a:extLst>
          </p:cNvPr>
          <p:cNvSpPr>
            <a:spLocks noGrp="1"/>
          </p:cNvSpPr>
          <p:nvPr>
            <p:ph type="title"/>
          </p:nvPr>
        </p:nvSpPr>
        <p:spPr/>
        <p:txBody>
          <a:bodyPr/>
          <a:lstStyle/>
          <a:p>
            <a:r>
              <a:rPr lang="en-CA" noProof="1"/>
              <a:t>Bitmap VS vecteurs</a:t>
            </a:r>
          </a:p>
        </p:txBody>
      </p:sp>
      <p:pic>
        <p:nvPicPr>
          <p:cNvPr id="12" name="Picture 2" descr="Raster versus Vector | Simply Print">
            <a:extLst>
              <a:ext uri="{FF2B5EF4-FFF2-40B4-BE49-F238E27FC236}">
                <a16:creationId xmlns:a16="http://schemas.microsoft.com/office/drawing/2014/main" id="{0BD15F49-7BA8-B99A-CADD-3CA7EFEC4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1928" y="4537614"/>
            <a:ext cx="2808236" cy="175514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aster (Bitmap) vs Vector">
            <a:extLst>
              <a:ext uri="{FF2B5EF4-FFF2-40B4-BE49-F238E27FC236}">
                <a16:creationId xmlns:a16="http://schemas.microsoft.com/office/drawing/2014/main" id="{5053B518-5C2B-184D-8720-3145EA4C9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4378132"/>
            <a:ext cx="3487110" cy="17555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aster versus Vector | Simply Print">
            <a:extLst>
              <a:ext uri="{FF2B5EF4-FFF2-40B4-BE49-F238E27FC236}">
                <a16:creationId xmlns:a16="http://schemas.microsoft.com/office/drawing/2014/main" id="{FB0692AD-E1FF-CCD4-8493-75ED6F807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8980" y="5383748"/>
            <a:ext cx="937414" cy="585884"/>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hlinkClick r:id="rId4"/>
            <a:extLst>
              <a:ext uri="{FF2B5EF4-FFF2-40B4-BE49-F238E27FC236}">
                <a16:creationId xmlns:a16="http://schemas.microsoft.com/office/drawing/2014/main" id="{C7766CF5-409E-CBB0-EE32-9E86F4B06A0D}"/>
              </a:ext>
            </a:extLst>
          </p:cNvPr>
          <p:cNvSpPr txBox="1"/>
          <p:nvPr/>
        </p:nvSpPr>
        <p:spPr>
          <a:xfrm>
            <a:off x="7752184" y="1055104"/>
            <a:ext cx="4536504" cy="276999"/>
          </a:xfrm>
          <a:prstGeom prst="rect">
            <a:avLst/>
          </a:prstGeom>
          <a:noFill/>
        </p:spPr>
        <p:txBody>
          <a:bodyPr wrap="square">
            <a:spAutoFit/>
          </a:bodyPr>
          <a:lstStyle/>
          <a:p>
            <a:r>
              <a:rPr lang="fr-CA" sz="1200" dirty="0">
                <a:solidFill>
                  <a:srgbClr val="00B0F0"/>
                </a:solidFill>
              </a:rPr>
              <a:t>http://vector-conversions.com/vectorizing/raster_vs_vector.html</a:t>
            </a:r>
          </a:p>
        </p:txBody>
      </p:sp>
      <p:pic>
        <p:nvPicPr>
          <p:cNvPr id="16" name="Image 15">
            <a:extLst>
              <a:ext uri="{FF2B5EF4-FFF2-40B4-BE49-F238E27FC236}">
                <a16:creationId xmlns:a16="http://schemas.microsoft.com/office/drawing/2014/main" id="{56BA2500-DE5C-0E27-7B15-B7F0849E2324}"/>
              </a:ext>
            </a:extLst>
          </p:cNvPr>
          <p:cNvPicPr>
            <a:picLocks noChangeAspect="1"/>
          </p:cNvPicPr>
          <p:nvPr/>
        </p:nvPicPr>
        <p:blipFill>
          <a:blip r:embed="rId5"/>
          <a:stretch>
            <a:fillRect/>
          </a:stretch>
        </p:blipFill>
        <p:spPr>
          <a:xfrm>
            <a:off x="1055440" y="1672387"/>
            <a:ext cx="4263997" cy="2464798"/>
          </a:xfrm>
          <a:prstGeom prst="rect">
            <a:avLst/>
          </a:prstGeom>
        </p:spPr>
      </p:pic>
      <p:pic>
        <p:nvPicPr>
          <p:cNvPr id="17" name="Image 16">
            <a:extLst>
              <a:ext uri="{FF2B5EF4-FFF2-40B4-BE49-F238E27FC236}">
                <a16:creationId xmlns:a16="http://schemas.microsoft.com/office/drawing/2014/main" id="{566F4057-6C99-6754-296A-53ACE40613A4}"/>
              </a:ext>
            </a:extLst>
          </p:cNvPr>
          <p:cNvPicPr>
            <a:picLocks noChangeAspect="1"/>
          </p:cNvPicPr>
          <p:nvPr/>
        </p:nvPicPr>
        <p:blipFill>
          <a:blip r:embed="rId6"/>
          <a:stretch>
            <a:fillRect/>
          </a:stretch>
        </p:blipFill>
        <p:spPr>
          <a:xfrm>
            <a:off x="6596224" y="1740496"/>
            <a:ext cx="4248396" cy="2464798"/>
          </a:xfrm>
          <a:prstGeom prst="rect">
            <a:avLst/>
          </a:prstGeom>
        </p:spPr>
      </p:pic>
    </p:spTree>
    <p:extLst>
      <p:ext uri="{BB962C8B-B14F-4D97-AF65-F5344CB8AC3E}">
        <p14:creationId xmlns:p14="http://schemas.microsoft.com/office/powerpoint/2010/main" val="402779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C3854FCC-A718-33A6-767A-30DDC8C6EEE1}"/>
              </a:ext>
            </a:extLst>
          </p:cNvPr>
          <p:cNvSpPr>
            <a:spLocks noGrp="1"/>
          </p:cNvSpPr>
          <p:nvPr>
            <p:ph type="title"/>
          </p:nvPr>
        </p:nvSpPr>
        <p:spPr>
          <a:xfrm>
            <a:off x="609600" y="155448"/>
            <a:ext cx="10972800" cy="1252728"/>
          </a:xfrm>
        </p:spPr>
        <p:txBody>
          <a:bodyPr/>
          <a:lstStyle/>
          <a:p>
            <a:r>
              <a:rPr lang="en-CA" noProof="1"/>
              <a:t>Formater une image</a:t>
            </a:r>
          </a:p>
        </p:txBody>
      </p:sp>
      <p:pic>
        <p:nvPicPr>
          <p:cNvPr id="8" name="Image 7">
            <a:extLst>
              <a:ext uri="{FF2B5EF4-FFF2-40B4-BE49-F238E27FC236}">
                <a16:creationId xmlns:a16="http://schemas.microsoft.com/office/drawing/2014/main" id="{AB70B57B-AE7B-DD18-6D56-C4EB45727A68}"/>
              </a:ext>
            </a:extLst>
          </p:cNvPr>
          <p:cNvPicPr>
            <a:picLocks noChangeAspect="1"/>
          </p:cNvPicPr>
          <p:nvPr/>
        </p:nvPicPr>
        <p:blipFill>
          <a:blip r:embed="rId2"/>
          <a:stretch>
            <a:fillRect/>
          </a:stretch>
        </p:blipFill>
        <p:spPr>
          <a:xfrm>
            <a:off x="7640850" y="1721302"/>
            <a:ext cx="4488319" cy="3213927"/>
          </a:xfrm>
          <a:prstGeom prst="rect">
            <a:avLst/>
          </a:prstGeom>
        </p:spPr>
      </p:pic>
      <p:sp>
        <p:nvSpPr>
          <p:cNvPr id="10" name="ZoneTexte 9">
            <a:extLst>
              <a:ext uri="{FF2B5EF4-FFF2-40B4-BE49-F238E27FC236}">
                <a16:creationId xmlns:a16="http://schemas.microsoft.com/office/drawing/2014/main" id="{36A7A484-34AC-62CB-CDBF-CF01C363ADAC}"/>
              </a:ext>
            </a:extLst>
          </p:cNvPr>
          <p:cNvSpPr txBox="1"/>
          <p:nvPr/>
        </p:nvSpPr>
        <p:spPr>
          <a:xfrm>
            <a:off x="77808" y="1764610"/>
            <a:ext cx="6840761" cy="600164"/>
          </a:xfrm>
          <a:prstGeom prst="rect">
            <a:avLst/>
          </a:prstGeom>
          <a:solidFill>
            <a:schemeClr val="tx1">
              <a:lumMod val="85000"/>
              <a:lumOff val="15000"/>
            </a:schemeClr>
          </a:solidFill>
        </p:spPr>
        <p:txBody>
          <a:bodyPr wrap="square">
            <a:spAutoFit/>
          </a:bodyPr>
          <a:lstStyle/>
          <a:p>
            <a:r>
              <a:rPr lang="en-CA" sz="1100" b="0" noProof="1">
                <a:solidFill>
                  <a:srgbClr val="808080"/>
                </a:solidFill>
                <a:effectLst/>
                <a:latin typeface="Consolas" panose="020B0609020204030204" pitchFamily="49" charset="0"/>
              </a:rPr>
              <a:t>&lt;</a:t>
            </a:r>
            <a:r>
              <a:rPr lang="en-CA" sz="1100" b="0" noProof="1">
                <a:solidFill>
                  <a:srgbClr val="569CD6"/>
                </a:solidFill>
                <a:effectLst/>
                <a:latin typeface="Consolas" panose="020B0609020204030204" pitchFamily="49" charset="0"/>
              </a:rPr>
              <a:t>img</a:t>
            </a:r>
            <a:r>
              <a:rPr lang="en-CA" sz="1100" b="0" noProof="1">
                <a:solidFill>
                  <a:srgbClr val="D4D4D4"/>
                </a:solidFill>
                <a:effectLst/>
                <a:latin typeface="Consolas" panose="020B0609020204030204" pitchFamily="49" charset="0"/>
              </a:rPr>
              <a:t> </a:t>
            </a:r>
            <a:r>
              <a:rPr lang="en-CA" sz="1100" b="0" noProof="1">
                <a:solidFill>
                  <a:srgbClr val="9CDCFE"/>
                </a:solidFill>
                <a:effectLst/>
                <a:latin typeface="Consolas" panose="020B0609020204030204" pitchFamily="49" charset="0"/>
              </a:rPr>
              <a:t>class</a:t>
            </a:r>
            <a:r>
              <a:rPr lang="en-CA" sz="1100" b="0" noProof="1">
                <a:solidFill>
                  <a:srgbClr val="D4D4D4"/>
                </a:solidFill>
                <a:effectLst/>
                <a:latin typeface="Consolas" panose="020B0609020204030204" pitchFamily="49" charset="0"/>
              </a:rPr>
              <a:t>=</a:t>
            </a:r>
            <a:r>
              <a:rPr lang="en-CA" sz="1100" b="0" noProof="1">
                <a:solidFill>
                  <a:srgbClr val="CE9178"/>
                </a:solidFill>
                <a:effectLst/>
                <a:latin typeface="Consolas" panose="020B0609020204030204" pitchFamily="49" charset="0"/>
              </a:rPr>
              <a:t>"photoW"</a:t>
            </a:r>
            <a:r>
              <a:rPr lang="en-CA" sz="1100" b="0" noProof="1">
                <a:solidFill>
                  <a:srgbClr val="D4D4D4"/>
                </a:solidFill>
                <a:effectLst/>
                <a:latin typeface="Consolas" panose="020B0609020204030204" pitchFamily="49" charset="0"/>
              </a:rPr>
              <a:t> </a:t>
            </a:r>
            <a:r>
              <a:rPr lang="en-CA" sz="1100" b="0" noProof="1">
                <a:solidFill>
                  <a:srgbClr val="9CDCFE"/>
                </a:solidFill>
                <a:effectLst/>
                <a:latin typeface="Consolas" panose="020B0609020204030204" pitchFamily="49" charset="0"/>
              </a:rPr>
              <a:t>src</a:t>
            </a:r>
            <a:r>
              <a:rPr lang="en-CA" sz="1100" b="0" noProof="1">
                <a:solidFill>
                  <a:srgbClr val="D4D4D4"/>
                </a:solidFill>
                <a:effectLst/>
                <a:latin typeface="Consolas" panose="020B0609020204030204" pitchFamily="49" charset="0"/>
              </a:rPr>
              <a:t>=</a:t>
            </a:r>
            <a:r>
              <a:rPr lang="en-CA" sz="1100" b="0" noProof="1">
                <a:solidFill>
                  <a:srgbClr val="CE9178"/>
                </a:solidFill>
                <a:effectLst/>
                <a:latin typeface="Consolas" panose="020B0609020204030204" pitchFamily="49" charset="0"/>
              </a:rPr>
              <a:t>"/images/TomHanks.jpg"</a:t>
            </a:r>
            <a:r>
              <a:rPr lang="en-CA" sz="1100" b="0" noProof="1">
                <a:solidFill>
                  <a:srgbClr val="D4D4D4"/>
                </a:solidFill>
                <a:effectLst/>
                <a:latin typeface="Consolas" panose="020B0609020204030204" pitchFamily="49" charset="0"/>
              </a:rPr>
              <a:t> </a:t>
            </a:r>
            <a:r>
              <a:rPr lang="en-CA" sz="1100" b="0" noProof="1">
                <a:solidFill>
                  <a:srgbClr val="808080"/>
                </a:solidFill>
                <a:effectLst/>
                <a:latin typeface="Consolas" panose="020B0609020204030204" pitchFamily="49" charset="0"/>
              </a:rPr>
              <a:t>/&gt;</a:t>
            </a:r>
            <a:endParaRPr lang="en-CA" sz="1100" b="0" noProof="1">
              <a:solidFill>
                <a:srgbClr val="D4D4D4"/>
              </a:solidFill>
              <a:effectLst/>
              <a:latin typeface="Consolas" panose="020B0609020204030204" pitchFamily="49" charset="0"/>
            </a:endParaRPr>
          </a:p>
          <a:p>
            <a:r>
              <a:rPr lang="en-CA" sz="1100" b="0" noProof="1">
                <a:solidFill>
                  <a:srgbClr val="808080"/>
                </a:solidFill>
                <a:effectLst/>
                <a:latin typeface="Consolas" panose="020B0609020204030204" pitchFamily="49" charset="0"/>
              </a:rPr>
              <a:t>&lt;</a:t>
            </a:r>
            <a:r>
              <a:rPr lang="en-CA" sz="1100" b="0" noProof="1">
                <a:solidFill>
                  <a:srgbClr val="569CD6"/>
                </a:solidFill>
                <a:effectLst/>
                <a:latin typeface="Consolas" panose="020B0609020204030204" pitchFamily="49" charset="0"/>
              </a:rPr>
              <a:t>img</a:t>
            </a:r>
            <a:r>
              <a:rPr lang="en-CA" sz="1100" b="0" noProof="1">
                <a:solidFill>
                  <a:srgbClr val="D4D4D4"/>
                </a:solidFill>
                <a:effectLst/>
                <a:latin typeface="Consolas" panose="020B0609020204030204" pitchFamily="49" charset="0"/>
              </a:rPr>
              <a:t> </a:t>
            </a:r>
            <a:r>
              <a:rPr lang="en-CA" sz="1100" b="0" noProof="1">
                <a:solidFill>
                  <a:srgbClr val="9CDCFE"/>
                </a:solidFill>
                <a:effectLst/>
                <a:latin typeface="Consolas" panose="020B0609020204030204" pitchFamily="49" charset="0"/>
              </a:rPr>
              <a:t>class</a:t>
            </a:r>
            <a:r>
              <a:rPr lang="en-CA" sz="1100" b="0" noProof="1">
                <a:solidFill>
                  <a:srgbClr val="D4D4D4"/>
                </a:solidFill>
                <a:effectLst/>
                <a:latin typeface="Consolas" panose="020B0609020204030204" pitchFamily="49" charset="0"/>
              </a:rPr>
              <a:t>=</a:t>
            </a:r>
            <a:r>
              <a:rPr lang="en-CA" sz="1100" b="0" noProof="1">
                <a:solidFill>
                  <a:srgbClr val="CE9178"/>
                </a:solidFill>
                <a:effectLst/>
                <a:latin typeface="Consolas" panose="020B0609020204030204" pitchFamily="49" charset="0"/>
              </a:rPr>
              <a:t>"photoW"</a:t>
            </a:r>
            <a:r>
              <a:rPr lang="en-CA" sz="1100" b="0" noProof="1">
                <a:solidFill>
                  <a:srgbClr val="D4D4D4"/>
                </a:solidFill>
                <a:effectLst/>
                <a:latin typeface="Consolas" panose="020B0609020204030204" pitchFamily="49" charset="0"/>
              </a:rPr>
              <a:t> </a:t>
            </a:r>
            <a:r>
              <a:rPr lang="en-CA" sz="1100" b="0" noProof="1">
                <a:solidFill>
                  <a:srgbClr val="9CDCFE"/>
                </a:solidFill>
                <a:effectLst/>
                <a:latin typeface="Consolas" panose="020B0609020204030204" pitchFamily="49" charset="0"/>
              </a:rPr>
              <a:t>src</a:t>
            </a:r>
            <a:r>
              <a:rPr lang="en-CA" sz="1100" b="0" noProof="1">
                <a:solidFill>
                  <a:srgbClr val="D4D4D4"/>
                </a:solidFill>
                <a:effectLst/>
                <a:latin typeface="Consolas" panose="020B0609020204030204" pitchFamily="49" charset="0"/>
              </a:rPr>
              <a:t>=</a:t>
            </a:r>
            <a:r>
              <a:rPr lang="en-CA" sz="1100" b="0" noProof="1">
                <a:solidFill>
                  <a:srgbClr val="CE9178"/>
                </a:solidFill>
                <a:effectLst/>
                <a:latin typeface="Consolas" panose="020B0609020204030204" pitchFamily="49" charset="0"/>
              </a:rPr>
              <a:t>"/images/MillieBobbyBrown.PNG"</a:t>
            </a:r>
            <a:r>
              <a:rPr lang="en-CA" sz="1100" b="0" noProof="1">
                <a:solidFill>
                  <a:srgbClr val="D4D4D4"/>
                </a:solidFill>
                <a:effectLst/>
                <a:latin typeface="Consolas" panose="020B0609020204030204" pitchFamily="49" charset="0"/>
              </a:rPr>
              <a:t> </a:t>
            </a:r>
            <a:r>
              <a:rPr lang="en-CA" sz="1100" b="0" noProof="1">
                <a:solidFill>
                  <a:srgbClr val="808080"/>
                </a:solidFill>
                <a:effectLst/>
                <a:latin typeface="Consolas" panose="020B0609020204030204" pitchFamily="49" charset="0"/>
              </a:rPr>
              <a:t>/&gt;</a:t>
            </a:r>
            <a:endParaRPr lang="en-CA" sz="1100" b="0" noProof="1">
              <a:solidFill>
                <a:srgbClr val="D4D4D4"/>
              </a:solidFill>
              <a:effectLst/>
              <a:latin typeface="Consolas" panose="020B0609020204030204" pitchFamily="49" charset="0"/>
            </a:endParaRPr>
          </a:p>
          <a:p>
            <a:r>
              <a:rPr lang="en-CA" sz="1100" b="0" noProof="1">
                <a:solidFill>
                  <a:srgbClr val="808080"/>
                </a:solidFill>
                <a:effectLst/>
                <a:latin typeface="Consolas" panose="020B0609020204030204" pitchFamily="49" charset="0"/>
              </a:rPr>
              <a:t>&lt;</a:t>
            </a:r>
            <a:r>
              <a:rPr lang="en-CA" sz="1100" b="0" noProof="1">
                <a:solidFill>
                  <a:srgbClr val="569CD6"/>
                </a:solidFill>
                <a:effectLst/>
                <a:latin typeface="Consolas" panose="020B0609020204030204" pitchFamily="49" charset="0"/>
              </a:rPr>
              <a:t>img</a:t>
            </a:r>
            <a:r>
              <a:rPr lang="en-CA" sz="1100" b="0" noProof="1">
                <a:solidFill>
                  <a:srgbClr val="D4D4D4"/>
                </a:solidFill>
                <a:effectLst/>
                <a:latin typeface="Consolas" panose="020B0609020204030204" pitchFamily="49" charset="0"/>
              </a:rPr>
              <a:t> </a:t>
            </a:r>
            <a:r>
              <a:rPr lang="en-CA" sz="1100" b="0" noProof="1">
                <a:solidFill>
                  <a:srgbClr val="9CDCFE"/>
                </a:solidFill>
                <a:effectLst/>
                <a:latin typeface="Consolas" panose="020B0609020204030204" pitchFamily="49" charset="0"/>
              </a:rPr>
              <a:t>class</a:t>
            </a:r>
            <a:r>
              <a:rPr lang="en-CA" sz="1100" b="0" noProof="1">
                <a:solidFill>
                  <a:srgbClr val="D4D4D4"/>
                </a:solidFill>
                <a:effectLst/>
                <a:latin typeface="Consolas" panose="020B0609020204030204" pitchFamily="49" charset="0"/>
              </a:rPr>
              <a:t>=</a:t>
            </a:r>
            <a:r>
              <a:rPr lang="en-CA" sz="1100" b="0" noProof="1">
                <a:solidFill>
                  <a:srgbClr val="CE9178"/>
                </a:solidFill>
                <a:effectLst/>
                <a:latin typeface="Consolas" panose="020B0609020204030204" pitchFamily="49" charset="0"/>
              </a:rPr>
              <a:t>"photoW"</a:t>
            </a:r>
            <a:r>
              <a:rPr lang="en-CA" sz="1100" b="0" noProof="1">
                <a:solidFill>
                  <a:srgbClr val="D4D4D4"/>
                </a:solidFill>
                <a:effectLst/>
                <a:latin typeface="Consolas" panose="020B0609020204030204" pitchFamily="49" charset="0"/>
              </a:rPr>
              <a:t> </a:t>
            </a:r>
            <a:r>
              <a:rPr lang="en-CA" sz="1100" b="0" noProof="1">
                <a:solidFill>
                  <a:srgbClr val="9CDCFE"/>
                </a:solidFill>
                <a:effectLst/>
                <a:latin typeface="Consolas" panose="020B0609020204030204" pitchFamily="49" charset="0"/>
              </a:rPr>
              <a:t>src</a:t>
            </a:r>
            <a:r>
              <a:rPr lang="en-CA" sz="1100" b="0" noProof="1">
                <a:solidFill>
                  <a:srgbClr val="D4D4D4"/>
                </a:solidFill>
                <a:effectLst/>
                <a:latin typeface="Consolas" panose="020B0609020204030204" pitchFamily="49" charset="0"/>
              </a:rPr>
              <a:t>=</a:t>
            </a:r>
            <a:r>
              <a:rPr lang="en-CA" sz="1100" b="0" noProof="1">
                <a:solidFill>
                  <a:srgbClr val="CE9178"/>
                </a:solidFill>
                <a:effectLst/>
                <a:latin typeface="Consolas" panose="020B0609020204030204" pitchFamily="49" charset="0"/>
              </a:rPr>
              <a:t>"/images/SandraBullock.jpg"</a:t>
            </a:r>
            <a:r>
              <a:rPr lang="en-CA" sz="1100" b="0" noProof="1">
                <a:solidFill>
                  <a:srgbClr val="D4D4D4"/>
                </a:solidFill>
                <a:effectLst/>
                <a:latin typeface="Consolas" panose="020B0609020204030204" pitchFamily="49" charset="0"/>
              </a:rPr>
              <a:t> </a:t>
            </a:r>
            <a:r>
              <a:rPr lang="en-CA" sz="1100" b="0" noProof="1">
                <a:solidFill>
                  <a:srgbClr val="808080"/>
                </a:solidFill>
                <a:effectLst/>
                <a:latin typeface="Consolas" panose="020B0609020204030204" pitchFamily="49" charset="0"/>
              </a:rPr>
              <a:t>/&gt;</a:t>
            </a:r>
            <a:endParaRPr lang="en-CA" sz="1100" b="0" noProof="1">
              <a:solidFill>
                <a:srgbClr val="D4D4D4"/>
              </a:solidFill>
              <a:effectLst/>
              <a:latin typeface="Consolas" panose="020B0609020204030204" pitchFamily="49" charset="0"/>
            </a:endParaRPr>
          </a:p>
        </p:txBody>
      </p:sp>
      <p:sp>
        <p:nvSpPr>
          <p:cNvPr id="11" name="ZoneTexte 10">
            <a:extLst>
              <a:ext uri="{FF2B5EF4-FFF2-40B4-BE49-F238E27FC236}">
                <a16:creationId xmlns:a16="http://schemas.microsoft.com/office/drawing/2014/main" id="{790420A6-C82B-463C-C6E9-6134F2787E15}"/>
              </a:ext>
            </a:extLst>
          </p:cNvPr>
          <p:cNvSpPr txBox="1"/>
          <p:nvPr/>
        </p:nvSpPr>
        <p:spPr>
          <a:xfrm>
            <a:off x="86775" y="2993346"/>
            <a:ext cx="6840761" cy="600164"/>
          </a:xfrm>
          <a:prstGeom prst="rect">
            <a:avLst/>
          </a:prstGeom>
          <a:solidFill>
            <a:schemeClr val="tx1">
              <a:lumMod val="85000"/>
              <a:lumOff val="15000"/>
            </a:schemeClr>
          </a:solidFill>
        </p:spPr>
        <p:txBody>
          <a:bodyPr wrap="square">
            <a:spAutoFit/>
          </a:bodyPr>
          <a:lstStyle/>
          <a:p>
            <a:r>
              <a:rPr lang="en-CA" sz="1100" b="0" noProof="1">
                <a:solidFill>
                  <a:srgbClr val="808080"/>
                </a:solidFill>
                <a:effectLst/>
                <a:latin typeface="Consolas" panose="020B0609020204030204" pitchFamily="49" charset="0"/>
              </a:rPr>
              <a:t>&lt;</a:t>
            </a:r>
            <a:r>
              <a:rPr lang="en-CA" sz="1100" b="0" noProof="1">
                <a:solidFill>
                  <a:srgbClr val="569CD6"/>
                </a:solidFill>
                <a:effectLst/>
                <a:latin typeface="Consolas" panose="020B0609020204030204" pitchFamily="49" charset="0"/>
              </a:rPr>
              <a:t>img</a:t>
            </a:r>
            <a:r>
              <a:rPr lang="en-CA" sz="1100" b="0" noProof="1">
                <a:solidFill>
                  <a:srgbClr val="D4D4D4"/>
                </a:solidFill>
                <a:effectLst/>
                <a:latin typeface="Consolas" panose="020B0609020204030204" pitchFamily="49" charset="0"/>
              </a:rPr>
              <a:t> </a:t>
            </a:r>
            <a:r>
              <a:rPr lang="en-CA" sz="1100" b="0" noProof="1">
                <a:solidFill>
                  <a:srgbClr val="9CDCFE"/>
                </a:solidFill>
                <a:effectLst/>
                <a:latin typeface="Consolas" panose="020B0609020204030204" pitchFamily="49" charset="0"/>
              </a:rPr>
              <a:t>class</a:t>
            </a:r>
            <a:r>
              <a:rPr lang="en-CA" sz="1100" b="0" noProof="1">
                <a:solidFill>
                  <a:srgbClr val="D4D4D4"/>
                </a:solidFill>
                <a:effectLst/>
                <a:latin typeface="Consolas" panose="020B0609020204030204" pitchFamily="49" charset="0"/>
              </a:rPr>
              <a:t>=</a:t>
            </a:r>
            <a:r>
              <a:rPr lang="en-CA" sz="1100" b="0" noProof="1">
                <a:solidFill>
                  <a:srgbClr val="CE9178"/>
                </a:solidFill>
                <a:effectLst/>
                <a:latin typeface="Consolas" panose="020B0609020204030204" pitchFamily="49" charset="0"/>
              </a:rPr>
              <a:t>"photoH"</a:t>
            </a:r>
            <a:r>
              <a:rPr lang="en-CA" sz="1100" b="0" noProof="1">
                <a:solidFill>
                  <a:srgbClr val="D4D4D4"/>
                </a:solidFill>
                <a:effectLst/>
                <a:latin typeface="Consolas" panose="020B0609020204030204" pitchFamily="49" charset="0"/>
              </a:rPr>
              <a:t> </a:t>
            </a:r>
            <a:r>
              <a:rPr lang="en-CA" sz="1100" b="0" noProof="1">
                <a:solidFill>
                  <a:srgbClr val="9CDCFE"/>
                </a:solidFill>
                <a:effectLst/>
                <a:latin typeface="Consolas" panose="020B0609020204030204" pitchFamily="49" charset="0"/>
              </a:rPr>
              <a:t>src</a:t>
            </a:r>
            <a:r>
              <a:rPr lang="en-CA" sz="1100" b="0" noProof="1">
                <a:solidFill>
                  <a:srgbClr val="D4D4D4"/>
                </a:solidFill>
                <a:effectLst/>
                <a:latin typeface="Consolas" panose="020B0609020204030204" pitchFamily="49" charset="0"/>
              </a:rPr>
              <a:t>=</a:t>
            </a:r>
            <a:r>
              <a:rPr lang="en-CA" sz="1100" b="0" noProof="1">
                <a:solidFill>
                  <a:srgbClr val="CE9178"/>
                </a:solidFill>
                <a:effectLst/>
                <a:latin typeface="Consolas" panose="020B0609020204030204" pitchFamily="49" charset="0"/>
              </a:rPr>
              <a:t>"/images/TomHanks.jpg"</a:t>
            </a:r>
            <a:r>
              <a:rPr lang="en-CA" sz="1100" b="0" noProof="1">
                <a:solidFill>
                  <a:srgbClr val="D4D4D4"/>
                </a:solidFill>
                <a:effectLst/>
                <a:latin typeface="Consolas" panose="020B0609020204030204" pitchFamily="49" charset="0"/>
              </a:rPr>
              <a:t> </a:t>
            </a:r>
            <a:r>
              <a:rPr lang="en-CA" sz="1100" b="0" noProof="1">
                <a:solidFill>
                  <a:srgbClr val="808080"/>
                </a:solidFill>
                <a:effectLst/>
                <a:latin typeface="Consolas" panose="020B0609020204030204" pitchFamily="49" charset="0"/>
              </a:rPr>
              <a:t>/&gt;</a:t>
            </a:r>
            <a:endParaRPr lang="en-CA" sz="1100" b="0" noProof="1">
              <a:solidFill>
                <a:srgbClr val="D4D4D4"/>
              </a:solidFill>
              <a:effectLst/>
              <a:latin typeface="Consolas" panose="020B0609020204030204" pitchFamily="49" charset="0"/>
            </a:endParaRPr>
          </a:p>
          <a:p>
            <a:r>
              <a:rPr lang="en-CA" sz="1100" b="0" noProof="1">
                <a:solidFill>
                  <a:srgbClr val="808080"/>
                </a:solidFill>
                <a:effectLst/>
                <a:latin typeface="Consolas" panose="020B0609020204030204" pitchFamily="49" charset="0"/>
              </a:rPr>
              <a:t>&lt;</a:t>
            </a:r>
            <a:r>
              <a:rPr lang="en-CA" sz="1100" b="0" noProof="1">
                <a:solidFill>
                  <a:srgbClr val="569CD6"/>
                </a:solidFill>
                <a:effectLst/>
                <a:latin typeface="Consolas" panose="020B0609020204030204" pitchFamily="49" charset="0"/>
              </a:rPr>
              <a:t>img</a:t>
            </a:r>
            <a:r>
              <a:rPr lang="en-CA" sz="1100" b="0" noProof="1">
                <a:solidFill>
                  <a:srgbClr val="D4D4D4"/>
                </a:solidFill>
                <a:effectLst/>
                <a:latin typeface="Consolas" panose="020B0609020204030204" pitchFamily="49" charset="0"/>
              </a:rPr>
              <a:t> </a:t>
            </a:r>
            <a:r>
              <a:rPr lang="en-CA" sz="1100" b="0" noProof="1">
                <a:solidFill>
                  <a:srgbClr val="9CDCFE"/>
                </a:solidFill>
                <a:effectLst/>
                <a:latin typeface="Consolas" panose="020B0609020204030204" pitchFamily="49" charset="0"/>
              </a:rPr>
              <a:t>class</a:t>
            </a:r>
            <a:r>
              <a:rPr lang="en-CA" sz="1100" b="0" noProof="1">
                <a:solidFill>
                  <a:srgbClr val="D4D4D4"/>
                </a:solidFill>
                <a:effectLst/>
                <a:latin typeface="Consolas" panose="020B0609020204030204" pitchFamily="49" charset="0"/>
              </a:rPr>
              <a:t>=</a:t>
            </a:r>
            <a:r>
              <a:rPr lang="en-CA" sz="1100" b="0" noProof="1">
                <a:solidFill>
                  <a:srgbClr val="CE9178"/>
                </a:solidFill>
                <a:effectLst/>
                <a:latin typeface="Consolas" panose="020B0609020204030204" pitchFamily="49" charset="0"/>
              </a:rPr>
              <a:t>"photoH"</a:t>
            </a:r>
            <a:r>
              <a:rPr lang="en-CA" sz="1100" b="0" noProof="1">
                <a:solidFill>
                  <a:srgbClr val="D4D4D4"/>
                </a:solidFill>
                <a:effectLst/>
                <a:latin typeface="Consolas" panose="020B0609020204030204" pitchFamily="49" charset="0"/>
              </a:rPr>
              <a:t> </a:t>
            </a:r>
            <a:r>
              <a:rPr lang="en-CA" sz="1100" b="0" noProof="1">
                <a:solidFill>
                  <a:srgbClr val="9CDCFE"/>
                </a:solidFill>
                <a:effectLst/>
                <a:latin typeface="Consolas" panose="020B0609020204030204" pitchFamily="49" charset="0"/>
              </a:rPr>
              <a:t>src</a:t>
            </a:r>
            <a:r>
              <a:rPr lang="en-CA" sz="1100" b="0" noProof="1">
                <a:solidFill>
                  <a:srgbClr val="D4D4D4"/>
                </a:solidFill>
                <a:effectLst/>
                <a:latin typeface="Consolas" panose="020B0609020204030204" pitchFamily="49" charset="0"/>
              </a:rPr>
              <a:t>=</a:t>
            </a:r>
            <a:r>
              <a:rPr lang="en-CA" sz="1100" b="0" noProof="1">
                <a:solidFill>
                  <a:srgbClr val="CE9178"/>
                </a:solidFill>
                <a:effectLst/>
                <a:latin typeface="Consolas" panose="020B0609020204030204" pitchFamily="49" charset="0"/>
              </a:rPr>
              <a:t>"/images/MillieBobbyBrown.PNG"</a:t>
            </a:r>
            <a:r>
              <a:rPr lang="en-CA" sz="1100" b="0" noProof="1">
                <a:solidFill>
                  <a:srgbClr val="D4D4D4"/>
                </a:solidFill>
                <a:effectLst/>
                <a:latin typeface="Consolas" panose="020B0609020204030204" pitchFamily="49" charset="0"/>
              </a:rPr>
              <a:t> </a:t>
            </a:r>
            <a:r>
              <a:rPr lang="en-CA" sz="1100" b="0" noProof="1">
                <a:solidFill>
                  <a:srgbClr val="808080"/>
                </a:solidFill>
                <a:effectLst/>
                <a:latin typeface="Consolas" panose="020B0609020204030204" pitchFamily="49" charset="0"/>
              </a:rPr>
              <a:t>/&gt;</a:t>
            </a:r>
            <a:endParaRPr lang="en-CA" sz="1100" b="0" noProof="1">
              <a:solidFill>
                <a:srgbClr val="D4D4D4"/>
              </a:solidFill>
              <a:effectLst/>
              <a:latin typeface="Consolas" panose="020B0609020204030204" pitchFamily="49" charset="0"/>
            </a:endParaRPr>
          </a:p>
          <a:p>
            <a:r>
              <a:rPr lang="en-CA" sz="1100" b="0" noProof="1">
                <a:solidFill>
                  <a:srgbClr val="808080"/>
                </a:solidFill>
                <a:effectLst/>
                <a:latin typeface="Consolas" panose="020B0609020204030204" pitchFamily="49" charset="0"/>
              </a:rPr>
              <a:t>&lt;</a:t>
            </a:r>
            <a:r>
              <a:rPr lang="en-CA" sz="1100" b="0" noProof="1">
                <a:solidFill>
                  <a:srgbClr val="569CD6"/>
                </a:solidFill>
                <a:effectLst/>
                <a:latin typeface="Consolas" panose="020B0609020204030204" pitchFamily="49" charset="0"/>
              </a:rPr>
              <a:t>img</a:t>
            </a:r>
            <a:r>
              <a:rPr lang="en-CA" sz="1100" b="0" noProof="1">
                <a:solidFill>
                  <a:srgbClr val="D4D4D4"/>
                </a:solidFill>
                <a:effectLst/>
                <a:latin typeface="Consolas" panose="020B0609020204030204" pitchFamily="49" charset="0"/>
              </a:rPr>
              <a:t> </a:t>
            </a:r>
            <a:r>
              <a:rPr lang="en-CA" sz="1100" b="0" noProof="1">
                <a:solidFill>
                  <a:srgbClr val="9CDCFE"/>
                </a:solidFill>
                <a:effectLst/>
                <a:latin typeface="Consolas" panose="020B0609020204030204" pitchFamily="49" charset="0"/>
              </a:rPr>
              <a:t>class</a:t>
            </a:r>
            <a:r>
              <a:rPr lang="en-CA" sz="1100" b="0" noProof="1">
                <a:solidFill>
                  <a:srgbClr val="D4D4D4"/>
                </a:solidFill>
                <a:effectLst/>
                <a:latin typeface="Consolas" panose="020B0609020204030204" pitchFamily="49" charset="0"/>
              </a:rPr>
              <a:t>=</a:t>
            </a:r>
            <a:r>
              <a:rPr lang="en-CA" sz="1100" b="0" noProof="1">
                <a:solidFill>
                  <a:srgbClr val="CE9178"/>
                </a:solidFill>
                <a:effectLst/>
                <a:latin typeface="Consolas" panose="020B0609020204030204" pitchFamily="49" charset="0"/>
              </a:rPr>
              <a:t>"photoH"</a:t>
            </a:r>
            <a:r>
              <a:rPr lang="en-CA" sz="1100" b="0" noProof="1">
                <a:solidFill>
                  <a:srgbClr val="D4D4D4"/>
                </a:solidFill>
                <a:effectLst/>
                <a:latin typeface="Consolas" panose="020B0609020204030204" pitchFamily="49" charset="0"/>
              </a:rPr>
              <a:t> </a:t>
            </a:r>
            <a:r>
              <a:rPr lang="en-CA" sz="1100" b="0" noProof="1">
                <a:solidFill>
                  <a:srgbClr val="9CDCFE"/>
                </a:solidFill>
                <a:effectLst/>
                <a:latin typeface="Consolas" panose="020B0609020204030204" pitchFamily="49" charset="0"/>
              </a:rPr>
              <a:t>src</a:t>
            </a:r>
            <a:r>
              <a:rPr lang="en-CA" sz="1100" b="0" noProof="1">
                <a:solidFill>
                  <a:srgbClr val="D4D4D4"/>
                </a:solidFill>
                <a:effectLst/>
                <a:latin typeface="Consolas" panose="020B0609020204030204" pitchFamily="49" charset="0"/>
              </a:rPr>
              <a:t>=</a:t>
            </a:r>
            <a:r>
              <a:rPr lang="en-CA" sz="1100" b="0" noProof="1">
                <a:solidFill>
                  <a:srgbClr val="CE9178"/>
                </a:solidFill>
                <a:effectLst/>
                <a:latin typeface="Consolas" panose="020B0609020204030204" pitchFamily="49" charset="0"/>
              </a:rPr>
              <a:t>"/images/SandraBullock.jpg"</a:t>
            </a:r>
            <a:r>
              <a:rPr lang="en-CA" sz="1100" b="0" noProof="1">
                <a:solidFill>
                  <a:srgbClr val="D4D4D4"/>
                </a:solidFill>
                <a:effectLst/>
                <a:latin typeface="Consolas" panose="020B0609020204030204" pitchFamily="49" charset="0"/>
              </a:rPr>
              <a:t> </a:t>
            </a:r>
            <a:r>
              <a:rPr lang="en-CA" sz="1100" b="0" noProof="1">
                <a:solidFill>
                  <a:srgbClr val="808080"/>
                </a:solidFill>
                <a:effectLst/>
                <a:latin typeface="Consolas" panose="020B0609020204030204" pitchFamily="49" charset="0"/>
              </a:rPr>
              <a:t>/&gt;</a:t>
            </a:r>
            <a:endParaRPr lang="en-CA" sz="1100" b="0" noProof="1">
              <a:solidFill>
                <a:srgbClr val="D4D4D4"/>
              </a:solidFill>
              <a:effectLst/>
              <a:latin typeface="Consolas" panose="020B0609020204030204" pitchFamily="49" charset="0"/>
            </a:endParaRPr>
          </a:p>
        </p:txBody>
      </p:sp>
      <p:sp>
        <p:nvSpPr>
          <p:cNvPr id="12" name="ZoneTexte 11">
            <a:extLst>
              <a:ext uri="{FF2B5EF4-FFF2-40B4-BE49-F238E27FC236}">
                <a16:creationId xmlns:a16="http://schemas.microsoft.com/office/drawing/2014/main" id="{68C2A704-DFB3-33FA-BA27-9F2AA16F9666}"/>
              </a:ext>
            </a:extLst>
          </p:cNvPr>
          <p:cNvSpPr txBox="1"/>
          <p:nvPr/>
        </p:nvSpPr>
        <p:spPr>
          <a:xfrm>
            <a:off x="109088" y="4070827"/>
            <a:ext cx="6840761" cy="600164"/>
          </a:xfrm>
          <a:prstGeom prst="rect">
            <a:avLst/>
          </a:prstGeom>
          <a:solidFill>
            <a:schemeClr val="tx1">
              <a:lumMod val="85000"/>
              <a:lumOff val="15000"/>
            </a:schemeClr>
          </a:solidFill>
        </p:spPr>
        <p:txBody>
          <a:bodyPr wrap="square">
            <a:spAutoFit/>
          </a:bodyPr>
          <a:lstStyle/>
          <a:p>
            <a:r>
              <a:rPr lang="en-CA" sz="1100" b="0" noProof="1">
                <a:solidFill>
                  <a:srgbClr val="808080"/>
                </a:solidFill>
                <a:effectLst/>
                <a:latin typeface="Consolas" panose="020B0609020204030204" pitchFamily="49" charset="0"/>
              </a:rPr>
              <a:t>&lt;</a:t>
            </a:r>
            <a:r>
              <a:rPr lang="en-CA" sz="1100" b="0" noProof="1">
                <a:solidFill>
                  <a:srgbClr val="569CD6"/>
                </a:solidFill>
                <a:effectLst/>
                <a:latin typeface="Consolas" panose="020B0609020204030204" pitchFamily="49" charset="0"/>
              </a:rPr>
              <a:t>div</a:t>
            </a:r>
            <a:r>
              <a:rPr lang="en-CA" sz="1100" b="0" noProof="1">
                <a:solidFill>
                  <a:srgbClr val="D4D4D4"/>
                </a:solidFill>
                <a:effectLst/>
                <a:latin typeface="Consolas" panose="020B0609020204030204" pitchFamily="49" charset="0"/>
              </a:rPr>
              <a:t> </a:t>
            </a:r>
            <a:r>
              <a:rPr lang="en-CA" sz="1100" b="0" noProof="1">
                <a:solidFill>
                  <a:srgbClr val="9CDCFE"/>
                </a:solidFill>
                <a:effectLst/>
                <a:latin typeface="Consolas" panose="020B0609020204030204" pitchFamily="49" charset="0"/>
              </a:rPr>
              <a:t>class</a:t>
            </a:r>
            <a:r>
              <a:rPr lang="en-CA" sz="1100" b="0" noProof="1">
                <a:solidFill>
                  <a:srgbClr val="D4D4D4"/>
                </a:solidFill>
                <a:effectLst/>
                <a:latin typeface="Consolas" panose="020B0609020204030204" pitchFamily="49" charset="0"/>
              </a:rPr>
              <a:t>=</a:t>
            </a:r>
            <a:r>
              <a:rPr lang="en-CA" sz="1100" b="0" noProof="1">
                <a:solidFill>
                  <a:srgbClr val="CE9178"/>
                </a:solidFill>
                <a:effectLst/>
                <a:latin typeface="Consolas" panose="020B0609020204030204" pitchFamily="49" charset="0"/>
              </a:rPr>
              <a:t>"avatar"</a:t>
            </a:r>
            <a:r>
              <a:rPr lang="en-CA" sz="1100" b="0" noProof="1">
                <a:solidFill>
                  <a:srgbClr val="D4D4D4"/>
                </a:solidFill>
                <a:effectLst/>
                <a:latin typeface="Consolas" panose="020B0609020204030204" pitchFamily="49" charset="0"/>
              </a:rPr>
              <a:t> </a:t>
            </a:r>
            <a:r>
              <a:rPr lang="en-CA" sz="1100" b="0" noProof="1">
                <a:solidFill>
                  <a:srgbClr val="9CDCFE"/>
                </a:solidFill>
                <a:effectLst/>
                <a:latin typeface="Consolas" panose="020B0609020204030204" pitchFamily="49" charset="0"/>
              </a:rPr>
              <a:t>style</a:t>
            </a:r>
            <a:r>
              <a:rPr lang="en-CA" sz="1100" b="0" noProof="1">
                <a:solidFill>
                  <a:srgbClr val="D4D4D4"/>
                </a:solidFill>
                <a:effectLst/>
                <a:latin typeface="Consolas" panose="020B0609020204030204" pitchFamily="49" charset="0"/>
              </a:rPr>
              <a:t>=</a:t>
            </a:r>
            <a:r>
              <a:rPr lang="en-CA" sz="1100" b="0" noProof="1">
                <a:solidFill>
                  <a:srgbClr val="CE9178"/>
                </a:solidFill>
                <a:effectLst/>
                <a:latin typeface="Consolas" panose="020B0609020204030204" pitchFamily="49" charset="0"/>
              </a:rPr>
              <a:t>"background-image: url(/images/TomHanks.jpg)"</a:t>
            </a:r>
            <a:r>
              <a:rPr lang="en-CA" sz="1100" b="0" noProof="1">
                <a:solidFill>
                  <a:srgbClr val="808080"/>
                </a:solidFill>
                <a:effectLst/>
                <a:latin typeface="Consolas" panose="020B0609020204030204" pitchFamily="49" charset="0"/>
              </a:rPr>
              <a:t>&gt;&lt;/</a:t>
            </a:r>
            <a:r>
              <a:rPr lang="en-CA" sz="1100" b="0" noProof="1">
                <a:solidFill>
                  <a:srgbClr val="569CD6"/>
                </a:solidFill>
                <a:effectLst/>
                <a:latin typeface="Consolas" panose="020B0609020204030204" pitchFamily="49" charset="0"/>
              </a:rPr>
              <a:t>div</a:t>
            </a:r>
            <a:r>
              <a:rPr lang="en-CA" sz="1100" b="0" noProof="1">
                <a:solidFill>
                  <a:srgbClr val="808080"/>
                </a:solidFill>
                <a:effectLst/>
                <a:latin typeface="Consolas" panose="020B0609020204030204" pitchFamily="49" charset="0"/>
              </a:rPr>
              <a:t>&gt;</a:t>
            </a:r>
            <a:endParaRPr lang="en-CA" sz="1100" b="0" noProof="1">
              <a:solidFill>
                <a:srgbClr val="D4D4D4"/>
              </a:solidFill>
              <a:effectLst/>
              <a:latin typeface="Consolas" panose="020B0609020204030204" pitchFamily="49" charset="0"/>
            </a:endParaRPr>
          </a:p>
          <a:p>
            <a:r>
              <a:rPr lang="en-CA" sz="1100" b="0" noProof="1">
                <a:solidFill>
                  <a:srgbClr val="808080"/>
                </a:solidFill>
                <a:effectLst/>
                <a:latin typeface="Consolas" panose="020B0609020204030204" pitchFamily="49" charset="0"/>
              </a:rPr>
              <a:t>&lt;</a:t>
            </a:r>
            <a:r>
              <a:rPr lang="en-CA" sz="1100" b="0" noProof="1">
                <a:solidFill>
                  <a:srgbClr val="569CD6"/>
                </a:solidFill>
                <a:effectLst/>
                <a:latin typeface="Consolas" panose="020B0609020204030204" pitchFamily="49" charset="0"/>
              </a:rPr>
              <a:t>div</a:t>
            </a:r>
            <a:r>
              <a:rPr lang="en-CA" sz="1100" b="0" noProof="1">
                <a:solidFill>
                  <a:srgbClr val="D4D4D4"/>
                </a:solidFill>
                <a:effectLst/>
                <a:latin typeface="Consolas" panose="020B0609020204030204" pitchFamily="49" charset="0"/>
              </a:rPr>
              <a:t> </a:t>
            </a:r>
            <a:r>
              <a:rPr lang="en-CA" sz="1100" b="0" noProof="1">
                <a:solidFill>
                  <a:srgbClr val="9CDCFE"/>
                </a:solidFill>
                <a:effectLst/>
                <a:latin typeface="Consolas" panose="020B0609020204030204" pitchFamily="49" charset="0"/>
              </a:rPr>
              <a:t>class</a:t>
            </a:r>
            <a:r>
              <a:rPr lang="en-CA" sz="1100" b="0" noProof="1">
                <a:solidFill>
                  <a:srgbClr val="D4D4D4"/>
                </a:solidFill>
                <a:effectLst/>
                <a:latin typeface="Consolas" panose="020B0609020204030204" pitchFamily="49" charset="0"/>
              </a:rPr>
              <a:t>=</a:t>
            </a:r>
            <a:r>
              <a:rPr lang="en-CA" sz="1100" b="0" noProof="1">
                <a:solidFill>
                  <a:srgbClr val="CE9178"/>
                </a:solidFill>
                <a:effectLst/>
                <a:latin typeface="Consolas" panose="020B0609020204030204" pitchFamily="49" charset="0"/>
              </a:rPr>
              <a:t>"avatar"</a:t>
            </a:r>
            <a:r>
              <a:rPr lang="en-CA" sz="1100" b="0" noProof="1">
                <a:solidFill>
                  <a:srgbClr val="D4D4D4"/>
                </a:solidFill>
                <a:effectLst/>
                <a:latin typeface="Consolas" panose="020B0609020204030204" pitchFamily="49" charset="0"/>
              </a:rPr>
              <a:t> </a:t>
            </a:r>
            <a:r>
              <a:rPr lang="en-CA" sz="1100" b="0" noProof="1">
                <a:solidFill>
                  <a:srgbClr val="9CDCFE"/>
                </a:solidFill>
                <a:effectLst/>
                <a:latin typeface="Consolas" panose="020B0609020204030204" pitchFamily="49" charset="0"/>
              </a:rPr>
              <a:t>style</a:t>
            </a:r>
            <a:r>
              <a:rPr lang="en-CA" sz="1100" b="0" noProof="1">
                <a:solidFill>
                  <a:srgbClr val="D4D4D4"/>
                </a:solidFill>
                <a:effectLst/>
                <a:latin typeface="Consolas" panose="020B0609020204030204" pitchFamily="49" charset="0"/>
              </a:rPr>
              <a:t>=</a:t>
            </a:r>
            <a:r>
              <a:rPr lang="en-CA" sz="1100" b="0" noProof="1">
                <a:solidFill>
                  <a:srgbClr val="CE9178"/>
                </a:solidFill>
                <a:effectLst/>
                <a:latin typeface="Consolas" panose="020B0609020204030204" pitchFamily="49" charset="0"/>
              </a:rPr>
              <a:t>"background-image: url(/images/MillieBobbyBrown.PNG)"</a:t>
            </a:r>
            <a:r>
              <a:rPr lang="en-CA" sz="1100" b="0" noProof="1">
                <a:solidFill>
                  <a:srgbClr val="808080"/>
                </a:solidFill>
                <a:effectLst/>
                <a:latin typeface="Consolas" panose="020B0609020204030204" pitchFamily="49" charset="0"/>
              </a:rPr>
              <a:t>&gt;&lt;/</a:t>
            </a:r>
            <a:r>
              <a:rPr lang="en-CA" sz="1100" b="0" noProof="1">
                <a:solidFill>
                  <a:srgbClr val="569CD6"/>
                </a:solidFill>
                <a:effectLst/>
                <a:latin typeface="Consolas" panose="020B0609020204030204" pitchFamily="49" charset="0"/>
              </a:rPr>
              <a:t>div</a:t>
            </a:r>
            <a:r>
              <a:rPr lang="en-CA" sz="1100" b="0" noProof="1">
                <a:solidFill>
                  <a:srgbClr val="808080"/>
                </a:solidFill>
                <a:effectLst/>
                <a:latin typeface="Consolas" panose="020B0609020204030204" pitchFamily="49" charset="0"/>
              </a:rPr>
              <a:t>&gt;</a:t>
            </a:r>
            <a:endParaRPr lang="en-CA" sz="1100" b="0" noProof="1">
              <a:solidFill>
                <a:srgbClr val="D4D4D4"/>
              </a:solidFill>
              <a:effectLst/>
              <a:latin typeface="Consolas" panose="020B0609020204030204" pitchFamily="49" charset="0"/>
            </a:endParaRPr>
          </a:p>
          <a:p>
            <a:r>
              <a:rPr lang="en-CA" sz="1100" b="0" noProof="1">
                <a:solidFill>
                  <a:srgbClr val="808080"/>
                </a:solidFill>
                <a:effectLst/>
                <a:latin typeface="Consolas" panose="020B0609020204030204" pitchFamily="49" charset="0"/>
              </a:rPr>
              <a:t>&lt;</a:t>
            </a:r>
            <a:r>
              <a:rPr lang="en-CA" sz="1100" b="0" noProof="1">
                <a:solidFill>
                  <a:srgbClr val="569CD6"/>
                </a:solidFill>
                <a:effectLst/>
                <a:latin typeface="Consolas" panose="020B0609020204030204" pitchFamily="49" charset="0"/>
              </a:rPr>
              <a:t>div</a:t>
            </a:r>
            <a:r>
              <a:rPr lang="en-CA" sz="1100" b="0" noProof="1">
                <a:solidFill>
                  <a:srgbClr val="D4D4D4"/>
                </a:solidFill>
                <a:effectLst/>
                <a:latin typeface="Consolas" panose="020B0609020204030204" pitchFamily="49" charset="0"/>
              </a:rPr>
              <a:t> </a:t>
            </a:r>
            <a:r>
              <a:rPr lang="en-CA" sz="1100" b="0" noProof="1">
                <a:solidFill>
                  <a:srgbClr val="9CDCFE"/>
                </a:solidFill>
                <a:effectLst/>
                <a:latin typeface="Consolas" panose="020B0609020204030204" pitchFamily="49" charset="0"/>
              </a:rPr>
              <a:t>class</a:t>
            </a:r>
            <a:r>
              <a:rPr lang="en-CA" sz="1100" b="0" noProof="1">
                <a:solidFill>
                  <a:srgbClr val="D4D4D4"/>
                </a:solidFill>
                <a:effectLst/>
                <a:latin typeface="Consolas" panose="020B0609020204030204" pitchFamily="49" charset="0"/>
              </a:rPr>
              <a:t>=</a:t>
            </a:r>
            <a:r>
              <a:rPr lang="en-CA" sz="1100" b="0" noProof="1">
                <a:solidFill>
                  <a:srgbClr val="CE9178"/>
                </a:solidFill>
                <a:effectLst/>
                <a:latin typeface="Consolas" panose="020B0609020204030204" pitchFamily="49" charset="0"/>
              </a:rPr>
              <a:t>"avatar"</a:t>
            </a:r>
            <a:r>
              <a:rPr lang="en-CA" sz="1100" b="0" noProof="1">
                <a:solidFill>
                  <a:srgbClr val="D4D4D4"/>
                </a:solidFill>
                <a:effectLst/>
                <a:latin typeface="Consolas" panose="020B0609020204030204" pitchFamily="49" charset="0"/>
              </a:rPr>
              <a:t> </a:t>
            </a:r>
            <a:r>
              <a:rPr lang="en-CA" sz="1100" b="0" noProof="1">
                <a:solidFill>
                  <a:srgbClr val="9CDCFE"/>
                </a:solidFill>
                <a:effectLst/>
                <a:latin typeface="Consolas" panose="020B0609020204030204" pitchFamily="49" charset="0"/>
              </a:rPr>
              <a:t>style</a:t>
            </a:r>
            <a:r>
              <a:rPr lang="en-CA" sz="1100" b="0" noProof="1">
                <a:solidFill>
                  <a:srgbClr val="D4D4D4"/>
                </a:solidFill>
                <a:effectLst/>
                <a:latin typeface="Consolas" panose="020B0609020204030204" pitchFamily="49" charset="0"/>
              </a:rPr>
              <a:t>=</a:t>
            </a:r>
            <a:r>
              <a:rPr lang="en-CA" sz="1100" b="0" noProof="1">
                <a:solidFill>
                  <a:srgbClr val="CE9178"/>
                </a:solidFill>
                <a:effectLst/>
                <a:latin typeface="Consolas" panose="020B0609020204030204" pitchFamily="49" charset="0"/>
              </a:rPr>
              <a:t>"background-image: url(/images/SandraBullock.jpg)"</a:t>
            </a:r>
            <a:r>
              <a:rPr lang="en-CA" sz="1100" b="0" noProof="1">
                <a:solidFill>
                  <a:srgbClr val="808080"/>
                </a:solidFill>
                <a:effectLst/>
                <a:latin typeface="Consolas" panose="020B0609020204030204" pitchFamily="49" charset="0"/>
              </a:rPr>
              <a:t>&gt;&lt;/</a:t>
            </a:r>
            <a:r>
              <a:rPr lang="en-CA" sz="1100" b="0" noProof="1">
                <a:solidFill>
                  <a:srgbClr val="569CD6"/>
                </a:solidFill>
                <a:effectLst/>
                <a:latin typeface="Consolas" panose="020B0609020204030204" pitchFamily="49" charset="0"/>
              </a:rPr>
              <a:t>div</a:t>
            </a:r>
            <a:r>
              <a:rPr lang="en-CA" sz="1100" b="0" noProof="1">
                <a:solidFill>
                  <a:srgbClr val="808080"/>
                </a:solidFill>
                <a:effectLst/>
                <a:latin typeface="Consolas" panose="020B0609020204030204" pitchFamily="49" charset="0"/>
              </a:rPr>
              <a:t>&gt;</a:t>
            </a:r>
            <a:endParaRPr lang="en-CA" sz="1100" b="0" noProof="1">
              <a:solidFill>
                <a:srgbClr val="D4D4D4"/>
              </a:solidFill>
              <a:effectLst/>
              <a:latin typeface="Consolas" panose="020B0609020204030204" pitchFamily="49" charset="0"/>
            </a:endParaRPr>
          </a:p>
        </p:txBody>
      </p:sp>
      <p:pic>
        <p:nvPicPr>
          <p:cNvPr id="14" name="Image 13">
            <a:extLst>
              <a:ext uri="{FF2B5EF4-FFF2-40B4-BE49-F238E27FC236}">
                <a16:creationId xmlns:a16="http://schemas.microsoft.com/office/drawing/2014/main" id="{CE18E2F1-A62C-E7EB-0450-6CBDB960A022}"/>
              </a:ext>
            </a:extLst>
          </p:cNvPr>
          <p:cNvPicPr>
            <a:picLocks noChangeAspect="1"/>
          </p:cNvPicPr>
          <p:nvPr/>
        </p:nvPicPr>
        <p:blipFill>
          <a:blip r:embed="rId3"/>
          <a:stretch>
            <a:fillRect/>
          </a:stretch>
        </p:blipFill>
        <p:spPr>
          <a:xfrm>
            <a:off x="4976555" y="1766230"/>
            <a:ext cx="2454154" cy="914425"/>
          </a:xfrm>
          <a:prstGeom prst="rect">
            <a:avLst/>
          </a:prstGeom>
          <a:ln w="28575">
            <a:solidFill>
              <a:schemeClr val="accent1"/>
            </a:solidFill>
          </a:ln>
        </p:spPr>
      </p:pic>
      <p:pic>
        <p:nvPicPr>
          <p:cNvPr id="16" name="Image 15">
            <a:extLst>
              <a:ext uri="{FF2B5EF4-FFF2-40B4-BE49-F238E27FC236}">
                <a16:creationId xmlns:a16="http://schemas.microsoft.com/office/drawing/2014/main" id="{9EA2E5B0-7EDF-CE92-1594-79FFDCCE3B07}"/>
              </a:ext>
            </a:extLst>
          </p:cNvPr>
          <p:cNvPicPr>
            <a:picLocks noChangeAspect="1"/>
          </p:cNvPicPr>
          <p:nvPr/>
        </p:nvPicPr>
        <p:blipFill>
          <a:blip r:embed="rId4"/>
          <a:stretch>
            <a:fillRect/>
          </a:stretch>
        </p:blipFill>
        <p:spPr>
          <a:xfrm>
            <a:off x="4989649" y="2993346"/>
            <a:ext cx="2433983" cy="934596"/>
          </a:xfrm>
          <a:prstGeom prst="rect">
            <a:avLst/>
          </a:prstGeom>
          <a:ln w="28575">
            <a:solidFill>
              <a:schemeClr val="accent1"/>
            </a:solidFill>
          </a:ln>
        </p:spPr>
      </p:pic>
      <p:pic>
        <p:nvPicPr>
          <p:cNvPr id="20" name="Image 19">
            <a:extLst>
              <a:ext uri="{FF2B5EF4-FFF2-40B4-BE49-F238E27FC236}">
                <a16:creationId xmlns:a16="http://schemas.microsoft.com/office/drawing/2014/main" id="{25742BD0-0E6F-7C4E-5D23-AFD4CBF1023C}"/>
              </a:ext>
            </a:extLst>
          </p:cNvPr>
          <p:cNvPicPr>
            <a:picLocks noChangeAspect="1"/>
          </p:cNvPicPr>
          <p:nvPr/>
        </p:nvPicPr>
        <p:blipFill>
          <a:blip r:embed="rId5"/>
          <a:stretch>
            <a:fillRect/>
          </a:stretch>
        </p:blipFill>
        <p:spPr>
          <a:xfrm>
            <a:off x="4805473" y="4745638"/>
            <a:ext cx="2597796" cy="1779706"/>
          </a:xfrm>
          <a:prstGeom prst="rect">
            <a:avLst/>
          </a:prstGeom>
          <a:ln w="28575">
            <a:solidFill>
              <a:schemeClr val="accent1"/>
            </a:solidFill>
          </a:ln>
        </p:spPr>
      </p:pic>
      <p:pic>
        <p:nvPicPr>
          <p:cNvPr id="22" name="Image 21">
            <a:extLst>
              <a:ext uri="{FF2B5EF4-FFF2-40B4-BE49-F238E27FC236}">
                <a16:creationId xmlns:a16="http://schemas.microsoft.com/office/drawing/2014/main" id="{49CF7381-9326-2F85-C164-4D67D46CD2D3}"/>
              </a:ext>
            </a:extLst>
          </p:cNvPr>
          <p:cNvPicPr>
            <a:picLocks noChangeAspect="1"/>
          </p:cNvPicPr>
          <p:nvPr/>
        </p:nvPicPr>
        <p:blipFill>
          <a:blip r:embed="rId6"/>
          <a:stretch>
            <a:fillRect/>
          </a:stretch>
        </p:blipFill>
        <p:spPr>
          <a:xfrm>
            <a:off x="7660234" y="4935229"/>
            <a:ext cx="4459650" cy="957248"/>
          </a:xfrm>
          <a:prstGeom prst="rect">
            <a:avLst/>
          </a:prstGeom>
        </p:spPr>
      </p:pic>
      <p:pic>
        <p:nvPicPr>
          <p:cNvPr id="24" name="Image 23">
            <a:extLst>
              <a:ext uri="{FF2B5EF4-FFF2-40B4-BE49-F238E27FC236}">
                <a16:creationId xmlns:a16="http://schemas.microsoft.com/office/drawing/2014/main" id="{E5B6C8F6-82D8-A4DF-C031-96B4372B817B}"/>
              </a:ext>
            </a:extLst>
          </p:cNvPr>
          <p:cNvPicPr>
            <a:picLocks noChangeAspect="1"/>
          </p:cNvPicPr>
          <p:nvPr/>
        </p:nvPicPr>
        <p:blipFill>
          <a:blip r:embed="rId7"/>
          <a:stretch>
            <a:fillRect/>
          </a:stretch>
        </p:blipFill>
        <p:spPr>
          <a:xfrm>
            <a:off x="7686481" y="6022851"/>
            <a:ext cx="4439075" cy="333422"/>
          </a:xfrm>
          <a:prstGeom prst="rect">
            <a:avLst/>
          </a:prstGeom>
          <a:ln w="28575">
            <a:solidFill>
              <a:schemeClr val="accent1"/>
            </a:solidFill>
          </a:ln>
        </p:spPr>
      </p:pic>
      <p:cxnSp>
        <p:nvCxnSpPr>
          <p:cNvPr id="26" name="Connecteur droit 25">
            <a:extLst>
              <a:ext uri="{FF2B5EF4-FFF2-40B4-BE49-F238E27FC236}">
                <a16:creationId xmlns:a16="http://schemas.microsoft.com/office/drawing/2014/main" id="{729C8B73-55A5-E7B8-0B90-77E964BE5A09}"/>
              </a:ext>
            </a:extLst>
          </p:cNvPr>
          <p:cNvCxnSpPr/>
          <p:nvPr/>
        </p:nvCxnSpPr>
        <p:spPr>
          <a:xfrm>
            <a:off x="7696049" y="2739574"/>
            <a:ext cx="896146" cy="0"/>
          </a:xfrm>
          <a:prstGeom prst="line">
            <a:avLst/>
          </a:prstGeom>
          <a:ln>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8A427C4D-8FF7-333E-AD4C-2E4FCC17993A}"/>
              </a:ext>
            </a:extLst>
          </p:cNvPr>
          <p:cNvSpPr txBox="1"/>
          <p:nvPr/>
        </p:nvSpPr>
        <p:spPr>
          <a:xfrm>
            <a:off x="7719841" y="2729414"/>
            <a:ext cx="819455" cy="246221"/>
          </a:xfrm>
          <a:prstGeom prst="rect">
            <a:avLst/>
          </a:prstGeom>
          <a:noFill/>
        </p:spPr>
        <p:txBody>
          <a:bodyPr wrap="none" rtlCol="0">
            <a:spAutoFit/>
          </a:bodyPr>
          <a:lstStyle/>
          <a:p>
            <a:r>
              <a:rPr lang="en-CA" sz="1000" noProof="1">
                <a:solidFill>
                  <a:srgbClr val="00B0F0"/>
                </a:solidFill>
                <a:latin typeface="Consolas" panose="020B0609020204030204" pitchFamily="49" charset="0"/>
              </a:rPr>
              <a:t>70 pixels</a:t>
            </a:r>
          </a:p>
        </p:txBody>
      </p:sp>
      <p:cxnSp>
        <p:nvCxnSpPr>
          <p:cNvPr id="32" name="Connecteur droit 31">
            <a:extLst>
              <a:ext uri="{FF2B5EF4-FFF2-40B4-BE49-F238E27FC236}">
                <a16:creationId xmlns:a16="http://schemas.microsoft.com/office/drawing/2014/main" id="{0FCADF04-645C-0913-4C24-DEFBEEC03406}"/>
              </a:ext>
            </a:extLst>
          </p:cNvPr>
          <p:cNvCxnSpPr>
            <a:cxnSpLocks/>
          </p:cNvCxnSpPr>
          <p:nvPr/>
        </p:nvCxnSpPr>
        <p:spPr>
          <a:xfrm flipH="1" flipV="1">
            <a:off x="8701425" y="2975635"/>
            <a:ext cx="1569" cy="892796"/>
          </a:xfrm>
          <a:prstGeom prst="line">
            <a:avLst/>
          </a:prstGeom>
          <a:ln>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C9177629-AC24-086C-C46D-4E1FC548585C}"/>
              </a:ext>
            </a:extLst>
          </p:cNvPr>
          <p:cNvSpPr txBox="1"/>
          <p:nvPr/>
        </p:nvSpPr>
        <p:spPr>
          <a:xfrm>
            <a:off x="8647394" y="3298012"/>
            <a:ext cx="819455" cy="246221"/>
          </a:xfrm>
          <a:prstGeom prst="rect">
            <a:avLst/>
          </a:prstGeom>
          <a:noFill/>
        </p:spPr>
        <p:txBody>
          <a:bodyPr wrap="none" rtlCol="0">
            <a:spAutoFit/>
          </a:bodyPr>
          <a:lstStyle/>
          <a:p>
            <a:r>
              <a:rPr lang="en-CA" sz="1000" noProof="1">
                <a:solidFill>
                  <a:srgbClr val="00B0F0"/>
                </a:solidFill>
                <a:latin typeface="Consolas" panose="020B0609020204030204" pitchFamily="49" charset="0"/>
              </a:rPr>
              <a:t>70 pixels</a:t>
            </a:r>
          </a:p>
        </p:txBody>
      </p:sp>
      <p:sp>
        <p:nvSpPr>
          <p:cNvPr id="35" name="ZoneTexte 34">
            <a:hlinkClick r:id="rId8"/>
            <a:extLst>
              <a:ext uri="{FF2B5EF4-FFF2-40B4-BE49-F238E27FC236}">
                <a16:creationId xmlns:a16="http://schemas.microsoft.com/office/drawing/2014/main" id="{E4D736AE-17B7-D577-8A76-DB5B9C663B91}"/>
              </a:ext>
            </a:extLst>
          </p:cNvPr>
          <p:cNvSpPr txBox="1"/>
          <p:nvPr/>
        </p:nvSpPr>
        <p:spPr>
          <a:xfrm>
            <a:off x="8126016" y="149000"/>
            <a:ext cx="3456384" cy="1200329"/>
          </a:xfrm>
          <a:prstGeom prst="rect">
            <a:avLst/>
          </a:prstGeom>
          <a:noFill/>
        </p:spPr>
        <p:txBody>
          <a:bodyPr wrap="square">
            <a:spAutoFit/>
          </a:bodyPr>
          <a:lstStyle/>
          <a:p>
            <a:r>
              <a:rPr lang="en-CA" sz="1800" b="0" noProof="1">
                <a:solidFill>
                  <a:srgbClr val="00B0F0"/>
                </a:solidFill>
                <a:effectLst/>
                <a:latin typeface="Consolas" panose="020B0609020204030204" pitchFamily="49" charset="0"/>
              </a:rPr>
              <a:t>background-image: url(…)</a:t>
            </a:r>
          </a:p>
          <a:p>
            <a:r>
              <a:rPr lang="en-CA" noProof="1">
                <a:solidFill>
                  <a:srgbClr val="00B0F0"/>
                </a:solidFill>
                <a:latin typeface="Consolas" panose="020B0609020204030204" pitchFamily="49" charset="0"/>
              </a:rPr>
              <a:t>Background-repeat</a:t>
            </a:r>
          </a:p>
          <a:p>
            <a:r>
              <a:rPr lang="en-CA" noProof="1">
                <a:solidFill>
                  <a:srgbClr val="00B0F0"/>
                </a:solidFill>
                <a:latin typeface="Consolas" panose="020B0609020204030204" pitchFamily="49" charset="0"/>
              </a:rPr>
              <a:t>Background-position</a:t>
            </a:r>
          </a:p>
          <a:p>
            <a:r>
              <a:rPr lang="en-CA" noProof="1">
                <a:solidFill>
                  <a:srgbClr val="00B0F0"/>
                </a:solidFill>
                <a:latin typeface="Consolas" panose="020B0609020204030204" pitchFamily="49" charset="0"/>
              </a:rPr>
              <a:t>Background-size</a:t>
            </a:r>
            <a:endParaRPr lang="en-CA" noProof="1">
              <a:solidFill>
                <a:srgbClr val="00B0F0"/>
              </a:solidFill>
            </a:endParaRPr>
          </a:p>
        </p:txBody>
      </p:sp>
      <p:sp>
        <p:nvSpPr>
          <p:cNvPr id="36" name="ZoneTexte 35">
            <a:extLst>
              <a:ext uri="{FF2B5EF4-FFF2-40B4-BE49-F238E27FC236}">
                <a16:creationId xmlns:a16="http://schemas.microsoft.com/office/drawing/2014/main" id="{A1AE39C6-A6B0-8662-C7EC-1444ACFC3BA0}"/>
              </a:ext>
            </a:extLst>
          </p:cNvPr>
          <p:cNvSpPr txBox="1"/>
          <p:nvPr/>
        </p:nvSpPr>
        <p:spPr>
          <a:xfrm>
            <a:off x="633534" y="1045292"/>
            <a:ext cx="5870518" cy="369332"/>
          </a:xfrm>
          <a:prstGeom prst="rect">
            <a:avLst/>
          </a:prstGeom>
          <a:noFill/>
        </p:spPr>
        <p:txBody>
          <a:bodyPr wrap="none" rtlCol="0">
            <a:spAutoFit/>
          </a:bodyPr>
          <a:lstStyle/>
          <a:p>
            <a:r>
              <a:rPr lang="en-CA" noProof="1">
                <a:solidFill>
                  <a:srgbClr val="00B0F0"/>
                </a:solidFill>
              </a:rPr>
              <a:t>homogénéisé des images de tailles et résolutions différentes</a:t>
            </a:r>
          </a:p>
        </p:txBody>
      </p:sp>
    </p:spTree>
    <p:extLst>
      <p:ext uri="{BB962C8B-B14F-4D97-AF65-F5344CB8AC3E}">
        <p14:creationId xmlns:p14="http://schemas.microsoft.com/office/powerpoint/2010/main" val="3049871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323FD1-088E-C538-1BF3-90E4DC9B1FB2}"/>
              </a:ext>
            </a:extLst>
          </p:cNvPr>
          <p:cNvSpPr>
            <a:spLocks noGrp="1"/>
          </p:cNvSpPr>
          <p:nvPr>
            <p:ph type="title"/>
          </p:nvPr>
        </p:nvSpPr>
        <p:spPr>
          <a:xfrm>
            <a:off x="609600" y="155448"/>
            <a:ext cx="11463064" cy="1252728"/>
          </a:xfrm>
        </p:spPr>
        <p:txBody>
          <a:bodyPr>
            <a:normAutofit fontScale="90000"/>
          </a:bodyPr>
          <a:lstStyle/>
          <a:p>
            <a:r>
              <a:rPr lang="fr-CA" dirty="0"/>
              <a:t>Dimension automatique d’un élément &lt;div&gt; &lt;/div&gt;</a:t>
            </a:r>
          </a:p>
        </p:txBody>
      </p:sp>
      <p:sp>
        <p:nvSpPr>
          <p:cNvPr id="4" name="ZoneTexte 3">
            <a:extLst>
              <a:ext uri="{FF2B5EF4-FFF2-40B4-BE49-F238E27FC236}">
                <a16:creationId xmlns:a16="http://schemas.microsoft.com/office/drawing/2014/main" id="{3F9D4775-37FC-4D6A-ECBD-9FA15B74A9A7}"/>
              </a:ext>
            </a:extLst>
          </p:cNvPr>
          <p:cNvSpPr txBox="1"/>
          <p:nvPr/>
        </p:nvSpPr>
        <p:spPr>
          <a:xfrm>
            <a:off x="1628620" y="1753352"/>
            <a:ext cx="7867650" cy="646331"/>
          </a:xfrm>
          <a:prstGeom prst="rect">
            <a:avLst/>
          </a:prstGeom>
          <a:noFill/>
        </p:spPr>
        <p:txBody>
          <a:bodyPr wrap="square">
            <a:spAutoFit/>
          </a:bodyPr>
          <a:lstStyle/>
          <a:p>
            <a:r>
              <a:rPr lang="fr-CA" sz="1800" dirty="0">
                <a:effectLst/>
                <a:latin typeface="Calibri" panose="020F0502020204030204" pitchFamily="34" charset="0"/>
                <a:ea typeface="Calibri" panose="020F0502020204030204" pitchFamily="34" charset="0"/>
              </a:rPr>
              <a:t>Lorsque la largeur d’un élément </a:t>
            </a:r>
            <a:r>
              <a:rPr lang="en-CA" sz="1800" dirty="0">
                <a:effectLst/>
                <a:latin typeface="Calibri" panose="020F0502020204030204" pitchFamily="34" charset="0"/>
                <a:ea typeface="Calibri" panose="020F0502020204030204" pitchFamily="34" charset="0"/>
              </a:rPr>
              <a:t>&lt;div&gt; &lt;/div&gt; </a:t>
            </a:r>
            <a:r>
              <a:rPr lang="fr-CA" sz="1800" dirty="0">
                <a:effectLst/>
                <a:latin typeface="Calibri" panose="020F0502020204030204" pitchFamily="34" charset="0"/>
                <a:ea typeface="Calibri" panose="020F0502020204030204" pitchFamily="34" charset="0"/>
              </a:rPr>
              <a:t>n’est pas spécifiée par un style qui lui est adressé, elle épouse celle de son parent.</a:t>
            </a:r>
          </a:p>
        </p:txBody>
      </p:sp>
      <p:sp>
        <p:nvSpPr>
          <p:cNvPr id="5" name="ZoneTexte 4">
            <a:extLst>
              <a:ext uri="{FF2B5EF4-FFF2-40B4-BE49-F238E27FC236}">
                <a16:creationId xmlns:a16="http://schemas.microsoft.com/office/drawing/2014/main" id="{CBBC077E-1447-ECDE-58D9-85EE7AF6A1D1}"/>
              </a:ext>
            </a:extLst>
          </p:cNvPr>
          <p:cNvSpPr txBox="1"/>
          <p:nvPr/>
        </p:nvSpPr>
        <p:spPr>
          <a:xfrm>
            <a:off x="1628620" y="2483108"/>
            <a:ext cx="8039100" cy="646331"/>
          </a:xfrm>
          <a:prstGeom prst="rect">
            <a:avLst/>
          </a:prstGeom>
          <a:noFill/>
        </p:spPr>
        <p:txBody>
          <a:bodyPr wrap="square">
            <a:spAutoFit/>
          </a:bodyPr>
          <a:lstStyle/>
          <a:p>
            <a:r>
              <a:rPr lang="fr-CA" sz="1800" dirty="0">
                <a:effectLst/>
                <a:latin typeface="Calibri" panose="020F0502020204030204" pitchFamily="34" charset="0"/>
                <a:ea typeface="Calibri" panose="020F0502020204030204" pitchFamily="34" charset="0"/>
              </a:rPr>
              <a:t>Lorsque la hauteur d’un élément </a:t>
            </a:r>
            <a:r>
              <a:rPr lang="en-CA" sz="1800" dirty="0">
                <a:effectLst/>
                <a:latin typeface="Calibri" panose="020F0502020204030204" pitchFamily="34" charset="0"/>
                <a:ea typeface="Calibri" panose="020F0502020204030204" pitchFamily="34" charset="0"/>
              </a:rPr>
              <a:t>&lt;div&gt; &lt;/div&gt; </a:t>
            </a:r>
            <a:r>
              <a:rPr lang="fr-CA" sz="1800" dirty="0">
                <a:effectLst/>
                <a:latin typeface="Calibri" panose="020F0502020204030204" pitchFamily="34" charset="0"/>
                <a:ea typeface="Calibri" panose="020F0502020204030204" pitchFamily="34" charset="0"/>
              </a:rPr>
              <a:t>n’est pas spécifiée par un style qui lui est adressé, elle épouse la somme de la hauteur de ses enfants.</a:t>
            </a:r>
          </a:p>
        </p:txBody>
      </p:sp>
      <p:sp>
        <p:nvSpPr>
          <p:cNvPr id="6" name="Rectangle 5">
            <a:extLst>
              <a:ext uri="{FF2B5EF4-FFF2-40B4-BE49-F238E27FC236}">
                <a16:creationId xmlns:a16="http://schemas.microsoft.com/office/drawing/2014/main" id="{EDC1B226-D2A6-00F5-E168-25C769FF8768}"/>
              </a:ext>
            </a:extLst>
          </p:cNvPr>
          <p:cNvSpPr/>
          <p:nvPr/>
        </p:nvSpPr>
        <p:spPr>
          <a:xfrm>
            <a:off x="3575720" y="3356992"/>
            <a:ext cx="4242435" cy="23774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CA"/>
          </a:p>
        </p:txBody>
      </p:sp>
      <p:sp>
        <p:nvSpPr>
          <p:cNvPr id="7" name="Rectangle 6">
            <a:extLst>
              <a:ext uri="{FF2B5EF4-FFF2-40B4-BE49-F238E27FC236}">
                <a16:creationId xmlns:a16="http://schemas.microsoft.com/office/drawing/2014/main" id="{62B5C1AA-6ECA-C250-47F7-7B5756AF27FE}"/>
              </a:ext>
            </a:extLst>
          </p:cNvPr>
          <p:cNvSpPr/>
          <p:nvPr/>
        </p:nvSpPr>
        <p:spPr>
          <a:xfrm>
            <a:off x="3633187" y="3420492"/>
            <a:ext cx="4127499" cy="1679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CA"/>
          </a:p>
        </p:txBody>
      </p:sp>
      <p:sp>
        <p:nvSpPr>
          <p:cNvPr id="8" name="Rectangle 7">
            <a:extLst>
              <a:ext uri="{FF2B5EF4-FFF2-40B4-BE49-F238E27FC236}">
                <a16:creationId xmlns:a16="http://schemas.microsoft.com/office/drawing/2014/main" id="{F79AED32-71C2-695F-D148-92FB3EE405D5}"/>
              </a:ext>
            </a:extLst>
          </p:cNvPr>
          <p:cNvSpPr/>
          <p:nvPr/>
        </p:nvSpPr>
        <p:spPr>
          <a:xfrm>
            <a:off x="3692370" y="3483992"/>
            <a:ext cx="1035050" cy="82254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Rectangle 8">
            <a:extLst>
              <a:ext uri="{FF2B5EF4-FFF2-40B4-BE49-F238E27FC236}">
                <a16:creationId xmlns:a16="http://schemas.microsoft.com/office/drawing/2014/main" id="{81D267FF-3792-1E14-CE22-770BA8780E47}"/>
              </a:ext>
            </a:extLst>
          </p:cNvPr>
          <p:cNvSpPr/>
          <p:nvPr/>
        </p:nvSpPr>
        <p:spPr>
          <a:xfrm>
            <a:off x="4784887" y="3483992"/>
            <a:ext cx="1035050" cy="82254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Rectangle 9">
            <a:extLst>
              <a:ext uri="{FF2B5EF4-FFF2-40B4-BE49-F238E27FC236}">
                <a16:creationId xmlns:a16="http://schemas.microsoft.com/office/drawing/2014/main" id="{016F9459-37CA-133A-E76F-C4CDF1489330}"/>
              </a:ext>
            </a:extLst>
          </p:cNvPr>
          <p:cNvSpPr/>
          <p:nvPr/>
        </p:nvSpPr>
        <p:spPr>
          <a:xfrm>
            <a:off x="3692370" y="4341242"/>
            <a:ext cx="1035050" cy="71459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11" name="Connecteur droit avec flèche 10">
            <a:extLst>
              <a:ext uri="{FF2B5EF4-FFF2-40B4-BE49-F238E27FC236}">
                <a16:creationId xmlns:a16="http://schemas.microsoft.com/office/drawing/2014/main" id="{8F7DBC0C-8C57-5CB2-D92C-3DD7E88EDBDE}"/>
              </a:ext>
            </a:extLst>
          </p:cNvPr>
          <p:cNvCxnSpPr>
            <a:cxnSpLocks/>
            <a:stCxn id="12" idx="1"/>
          </p:cNvCxnSpPr>
          <p:nvPr/>
        </p:nvCxnSpPr>
        <p:spPr>
          <a:xfrm flipH="1" flipV="1">
            <a:off x="7818155" y="4487293"/>
            <a:ext cx="620648" cy="39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BF321BF5-6A74-351A-267C-51221C08E618}"/>
              </a:ext>
            </a:extLst>
          </p:cNvPr>
          <p:cNvSpPr txBox="1"/>
          <p:nvPr/>
        </p:nvSpPr>
        <p:spPr>
          <a:xfrm>
            <a:off x="8438803" y="4306537"/>
            <a:ext cx="1791969" cy="369332"/>
          </a:xfrm>
          <a:prstGeom prst="rect">
            <a:avLst/>
          </a:prstGeom>
          <a:noFill/>
        </p:spPr>
        <p:txBody>
          <a:bodyPr wrap="square" rtlCol="0">
            <a:spAutoFit/>
          </a:bodyPr>
          <a:lstStyle/>
          <a:p>
            <a:r>
              <a:rPr lang="fr-CA"/>
              <a:t>Conteneur</a:t>
            </a:r>
          </a:p>
        </p:txBody>
      </p:sp>
      <p:cxnSp>
        <p:nvCxnSpPr>
          <p:cNvPr id="13" name="Connecteur droit avec flèche 12">
            <a:extLst>
              <a:ext uri="{FF2B5EF4-FFF2-40B4-BE49-F238E27FC236}">
                <a16:creationId xmlns:a16="http://schemas.microsoft.com/office/drawing/2014/main" id="{FED8ABC8-89DA-2815-50DE-42AD1120D5B4}"/>
              </a:ext>
            </a:extLst>
          </p:cNvPr>
          <p:cNvCxnSpPr>
            <a:cxnSpLocks/>
            <a:stCxn id="14" idx="1"/>
          </p:cNvCxnSpPr>
          <p:nvPr/>
        </p:nvCxnSpPr>
        <p:spPr>
          <a:xfrm flipH="1" flipV="1">
            <a:off x="6207786" y="4270877"/>
            <a:ext cx="620648" cy="39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8994201-3133-0109-2463-5566DB99825A}"/>
              </a:ext>
            </a:extLst>
          </p:cNvPr>
          <p:cNvSpPr txBox="1"/>
          <p:nvPr/>
        </p:nvSpPr>
        <p:spPr>
          <a:xfrm>
            <a:off x="6828434" y="4090121"/>
            <a:ext cx="1791969" cy="369332"/>
          </a:xfrm>
          <a:prstGeom prst="rect">
            <a:avLst/>
          </a:prstGeom>
          <a:noFill/>
        </p:spPr>
        <p:txBody>
          <a:bodyPr wrap="square" rtlCol="0">
            <a:spAutoFit/>
          </a:bodyPr>
          <a:lstStyle/>
          <a:p>
            <a:r>
              <a:rPr lang="fr-CA"/>
              <a:t>Enfants</a:t>
            </a:r>
          </a:p>
        </p:txBody>
      </p:sp>
      <p:cxnSp>
        <p:nvCxnSpPr>
          <p:cNvPr id="15" name="Connecteur droit avec flèche 14">
            <a:extLst>
              <a:ext uri="{FF2B5EF4-FFF2-40B4-BE49-F238E27FC236}">
                <a16:creationId xmlns:a16="http://schemas.microsoft.com/office/drawing/2014/main" id="{24368F2A-CB9D-5C97-ED09-5B0B2813A30E}"/>
              </a:ext>
            </a:extLst>
          </p:cNvPr>
          <p:cNvCxnSpPr>
            <a:cxnSpLocks/>
          </p:cNvCxnSpPr>
          <p:nvPr/>
        </p:nvCxnSpPr>
        <p:spPr>
          <a:xfrm flipH="1" flipV="1">
            <a:off x="7736679" y="3901545"/>
            <a:ext cx="620648" cy="39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Accolade fermante 15">
            <a:extLst>
              <a:ext uri="{FF2B5EF4-FFF2-40B4-BE49-F238E27FC236}">
                <a16:creationId xmlns:a16="http://schemas.microsoft.com/office/drawing/2014/main" id="{5CF47D4A-EB2B-0F72-AB2D-91E6BC40EAAD}"/>
              </a:ext>
            </a:extLst>
          </p:cNvPr>
          <p:cNvSpPr/>
          <p:nvPr/>
        </p:nvSpPr>
        <p:spPr>
          <a:xfrm>
            <a:off x="5860253" y="3483991"/>
            <a:ext cx="307217" cy="1571845"/>
          </a:xfrm>
          <a:prstGeom prst="rightBrace">
            <a:avLst>
              <a:gd name="adj1" fmla="val 3520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7" name="Accolade fermante 16">
            <a:extLst>
              <a:ext uri="{FF2B5EF4-FFF2-40B4-BE49-F238E27FC236}">
                <a16:creationId xmlns:a16="http://schemas.microsoft.com/office/drawing/2014/main" id="{36CC5088-E9CE-BFA6-9B81-0C02E89CE381}"/>
              </a:ext>
            </a:extLst>
          </p:cNvPr>
          <p:cNvSpPr/>
          <p:nvPr/>
        </p:nvSpPr>
        <p:spPr>
          <a:xfrm rot="10800000">
            <a:off x="2993609" y="3407440"/>
            <a:ext cx="307217" cy="1685412"/>
          </a:xfrm>
          <a:prstGeom prst="rightBrace">
            <a:avLst>
              <a:gd name="adj1" fmla="val 3520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cxnSp>
        <p:nvCxnSpPr>
          <p:cNvPr id="18" name="Connecteur droit 17">
            <a:extLst>
              <a:ext uri="{FF2B5EF4-FFF2-40B4-BE49-F238E27FC236}">
                <a16:creationId xmlns:a16="http://schemas.microsoft.com/office/drawing/2014/main" id="{05E8734C-B4AF-CFAA-838A-7D5CE7AED531}"/>
              </a:ext>
            </a:extLst>
          </p:cNvPr>
          <p:cNvCxnSpPr>
            <a:cxnSpLocks/>
          </p:cNvCxnSpPr>
          <p:nvPr/>
        </p:nvCxnSpPr>
        <p:spPr>
          <a:xfrm flipV="1">
            <a:off x="3330420" y="3407440"/>
            <a:ext cx="302767" cy="147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FD15751B-43A8-8796-4DEF-5C2BE073CA29}"/>
              </a:ext>
            </a:extLst>
          </p:cNvPr>
          <p:cNvCxnSpPr>
            <a:cxnSpLocks/>
          </p:cNvCxnSpPr>
          <p:nvPr/>
        </p:nvCxnSpPr>
        <p:spPr>
          <a:xfrm>
            <a:off x="3305020" y="5100287"/>
            <a:ext cx="328167"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0" name="Accolade fermante 19">
            <a:extLst>
              <a:ext uri="{FF2B5EF4-FFF2-40B4-BE49-F238E27FC236}">
                <a16:creationId xmlns:a16="http://schemas.microsoft.com/office/drawing/2014/main" id="{BAC55B1E-3656-98F5-079F-77E33CB1EDC2}"/>
              </a:ext>
            </a:extLst>
          </p:cNvPr>
          <p:cNvSpPr/>
          <p:nvPr/>
        </p:nvSpPr>
        <p:spPr>
          <a:xfrm rot="5400000">
            <a:off x="5544063" y="4063545"/>
            <a:ext cx="307217" cy="4126020"/>
          </a:xfrm>
          <a:prstGeom prst="rightBrace">
            <a:avLst>
              <a:gd name="adj1" fmla="val 3520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cxnSp>
        <p:nvCxnSpPr>
          <p:cNvPr id="21" name="Connecteur droit 20">
            <a:extLst>
              <a:ext uri="{FF2B5EF4-FFF2-40B4-BE49-F238E27FC236}">
                <a16:creationId xmlns:a16="http://schemas.microsoft.com/office/drawing/2014/main" id="{2BDD6E77-935D-0BE9-F1BC-3E7BEDE86D3C}"/>
              </a:ext>
            </a:extLst>
          </p:cNvPr>
          <p:cNvCxnSpPr>
            <a:cxnSpLocks/>
          </p:cNvCxnSpPr>
          <p:nvPr/>
        </p:nvCxnSpPr>
        <p:spPr>
          <a:xfrm flipH="1" flipV="1">
            <a:off x="3633188" y="5130826"/>
            <a:ext cx="2" cy="84212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8791404E-2AB9-9D1D-57D1-44AFD907F7CB}"/>
              </a:ext>
            </a:extLst>
          </p:cNvPr>
          <p:cNvCxnSpPr>
            <a:cxnSpLocks/>
            <a:stCxn id="20" idx="0"/>
          </p:cNvCxnSpPr>
          <p:nvPr/>
        </p:nvCxnSpPr>
        <p:spPr>
          <a:xfrm flipV="1">
            <a:off x="7760682" y="5130825"/>
            <a:ext cx="5" cy="84212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A8BEAA3F-826F-6417-5641-CAF7F72F5109}"/>
              </a:ext>
            </a:extLst>
          </p:cNvPr>
          <p:cNvSpPr txBox="1"/>
          <p:nvPr/>
        </p:nvSpPr>
        <p:spPr>
          <a:xfrm>
            <a:off x="1151789" y="3775209"/>
            <a:ext cx="1784350" cy="923330"/>
          </a:xfrm>
          <a:prstGeom prst="rect">
            <a:avLst/>
          </a:prstGeom>
          <a:noFill/>
        </p:spPr>
        <p:txBody>
          <a:bodyPr wrap="square">
            <a:spAutoFit/>
          </a:bodyPr>
          <a:lstStyle/>
          <a:p>
            <a:pPr algn="r"/>
            <a:r>
              <a:rPr lang="fr-CA" sz="1800" dirty="0">
                <a:effectLst/>
                <a:latin typeface="Calibri" panose="020F0502020204030204" pitchFamily="34" charset="0"/>
                <a:ea typeface="Calibri" panose="020F0502020204030204" pitchFamily="34" charset="0"/>
              </a:rPr>
              <a:t>somme de la hauteur des enfants</a:t>
            </a:r>
            <a:endParaRPr lang="fr-CA" dirty="0"/>
          </a:p>
        </p:txBody>
      </p:sp>
      <p:sp>
        <p:nvSpPr>
          <p:cNvPr id="24" name="ZoneTexte 23">
            <a:extLst>
              <a:ext uri="{FF2B5EF4-FFF2-40B4-BE49-F238E27FC236}">
                <a16:creationId xmlns:a16="http://schemas.microsoft.com/office/drawing/2014/main" id="{10DF3034-49C1-D96C-245B-BCC8D9EF3C06}"/>
              </a:ext>
            </a:extLst>
          </p:cNvPr>
          <p:cNvSpPr txBox="1"/>
          <p:nvPr/>
        </p:nvSpPr>
        <p:spPr>
          <a:xfrm>
            <a:off x="4163790" y="6280164"/>
            <a:ext cx="3066292" cy="369332"/>
          </a:xfrm>
          <a:prstGeom prst="rect">
            <a:avLst/>
          </a:prstGeom>
          <a:noFill/>
        </p:spPr>
        <p:txBody>
          <a:bodyPr wrap="square">
            <a:spAutoFit/>
          </a:bodyPr>
          <a:lstStyle/>
          <a:p>
            <a:pPr algn="r"/>
            <a:r>
              <a:rPr lang="fr-CA" sz="1800" dirty="0">
                <a:effectLst/>
                <a:latin typeface="Calibri" panose="020F0502020204030204" pitchFamily="34" charset="0"/>
                <a:ea typeface="Calibri" panose="020F0502020204030204" pitchFamily="34" charset="0"/>
              </a:rPr>
              <a:t>Largeur du </a:t>
            </a:r>
            <a:r>
              <a:rPr lang="fr-CA" dirty="0">
                <a:latin typeface="Calibri" panose="020F0502020204030204" pitchFamily="34" charset="0"/>
                <a:ea typeface="Calibri" panose="020F0502020204030204" pitchFamily="34" charset="0"/>
              </a:rPr>
              <a:t>conteneur </a:t>
            </a:r>
            <a:r>
              <a:rPr lang="fr-CA" sz="1800" dirty="0">
                <a:effectLst/>
                <a:latin typeface="Calibri" panose="020F0502020204030204" pitchFamily="34" charset="0"/>
                <a:ea typeface="Calibri" panose="020F0502020204030204" pitchFamily="34" charset="0"/>
              </a:rPr>
              <a:t>parent</a:t>
            </a:r>
            <a:endParaRPr lang="fr-CA" dirty="0"/>
          </a:p>
        </p:txBody>
      </p:sp>
      <p:sp>
        <p:nvSpPr>
          <p:cNvPr id="25" name="ZoneTexte 24">
            <a:extLst>
              <a:ext uri="{FF2B5EF4-FFF2-40B4-BE49-F238E27FC236}">
                <a16:creationId xmlns:a16="http://schemas.microsoft.com/office/drawing/2014/main" id="{14C972CA-862C-8331-6740-97F0510E2FD8}"/>
              </a:ext>
            </a:extLst>
          </p:cNvPr>
          <p:cNvSpPr txBox="1"/>
          <p:nvPr/>
        </p:nvSpPr>
        <p:spPr>
          <a:xfrm>
            <a:off x="8438803" y="3706869"/>
            <a:ext cx="3132404" cy="369332"/>
          </a:xfrm>
          <a:prstGeom prst="rect">
            <a:avLst/>
          </a:prstGeom>
          <a:noFill/>
        </p:spPr>
        <p:txBody>
          <a:bodyPr wrap="square" rtlCol="0">
            <a:spAutoFit/>
          </a:bodyPr>
          <a:lstStyle/>
          <a:p>
            <a:r>
              <a:rPr lang="fr-CA" dirty="0"/>
              <a:t>Élément </a:t>
            </a:r>
            <a:r>
              <a:rPr lang="en-CA" sz="1800" dirty="0">
                <a:effectLst/>
                <a:latin typeface="Calibri" panose="020F0502020204030204" pitchFamily="34" charset="0"/>
                <a:ea typeface="Calibri" panose="020F0502020204030204" pitchFamily="34" charset="0"/>
              </a:rPr>
              <a:t>&lt;div&gt; &lt;/div&gt;</a:t>
            </a:r>
            <a:endParaRPr lang="fr-CA" dirty="0"/>
          </a:p>
        </p:txBody>
      </p:sp>
    </p:spTree>
    <p:extLst>
      <p:ext uri="{BB962C8B-B14F-4D97-AF65-F5344CB8AC3E}">
        <p14:creationId xmlns:p14="http://schemas.microsoft.com/office/powerpoint/2010/main" val="402066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B8E723-7DA3-3EC1-FC07-AE637575BABE}"/>
              </a:ext>
            </a:extLst>
          </p:cNvPr>
          <p:cNvSpPr>
            <a:spLocks noGrp="1"/>
          </p:cNvSpPr>
          <p:nvPr>
            <p:ph type="title"/>
          </p:nvPr>
        </p:nvSpPr>
        <p:spPr/>
        <p:txBody>
          <a:bodyPr>
            <a:normAutofit/>
          </a:bodyPr>
          <a:lstStyle/>
          <a:p>
            <a:r>
              <a:rPr lang="fr-CA" dirty="0"/>
              <a:t>Propriétés de positionnement</a:t>
            </a:r>
          </a:p>
        </p:txBody>
      </p:sp>
      <p:pic>
        <p:nvPicPr>
          <p:cNvPr id="34" name="Image 33">
            <a:extLst>
              <a:ext uri="{FF2B5EF4-FFF2-40B4-BE49-F238E27FC236}">
                <a16:creationId xmlns:a16="http://schemas.microsoft.com/office/drawing/2014/main" id="{F647A011-B36A-388A-F5D9-7B760A14EEB0}"/>
              </a:ext>
            </a:extLst>
          </p:cNvPr>
          <p:cNvPicPr>
            <a:picLocks noChangeAspect="1"/>
          </p:cNvPicPr>
          <p:nvPr/>
        </p:nvPicPr>
        <p:blipFill>
          <a:blip r:embed="rId2"/>
          <a:stretch>
            <a:fillRect/>
          </a:stretch>
        </p:blipFill>
        <p:spPr>
          <a:xfrm>
            <a:off x="396044" y="1557868"/>
            <a:ext cx="11399912" cy="5197270"/>
          </a:xfrm>
          <a:prstGeom prst="rect">
            <a:avLst/>
          </a:prstGeom>
        </p:spPr>
      </p:pic>
      <p:sp>
        <p:nvSpPr>
          <p:cNvPr id="35" name="ZoneTexte 34">
            <a:extLst>
              <a:ext uri="{FF2B5EF4-FFF2-40B4-BE49-F238E27FC236}">
                <a16:creationId xmlns:a16="http://schemas.microsoft.com/office/drawing/2014/main" id="{A0FCD079-E6F8-65F4-2E05-49BA6A9363EE}"/>
              </a:ext>
            </a:extLst>
          </p:cNvPr>
          <p:cNvSpPr txBox="1"/>
          <p:nvPr/>
        </p:nvSpPr>
        <p:spPr>
          <a:xfrm>
            <a:off x="8472264" y="702828"/>
            <a:ext cx="3495472" cy="276999"/>
          </a:xfrm>
          <a:prstGeom prst="rect">
            <a:avLst/>
          </a:prstGeom>
          <a:noFill/>
        </p:spPr>
        <p:txBody>
          <a:bodyPr wrap="square">
            <a:spAutoFit/>
          </a:bodyPr>
          <a:lstStyle/>
          <a:p>
            <a:r>
              <a:rPr lang="en-CA" sz="1200" b="0" noProof="1">
                <a:solidFill>
                  <a:srgbClr val="00B0F0"/>
                </a:solidFill>
                <a:effectLst/>
                <a:latin typeface="Consolas" panose="020B0609020204030204" pitchFamily="49" charset="0"/>
              </a:rPr>
              <a:t>margin:[X]px; affecte toutes les marges</a:t>
            </a:r>
          </a:p>
        </p:txBody>
      </p:sp>
      <p:sp>
        <p:nvSpPr>
          <p:cNvPr id="36" name="ZoneTexte 35">
            <a:extLst>
              <a:ext uri="{FF2B5EF4-FFF2-40B4-BE49-F238E27FC236}">
                <a16:creationId xmlns:a16="http://schemas.microsoft.com/office/drawing/2014/main" id="{F49E04DA-74E3-5BBF-F8C5-39102361FD00}"/>
              </a:ext>
            </a:extLst>
          </p:cNvPr>
          <p:cNvSpPr txBox="1"/>
          <p:nvPr/>
        </p:nvSpPr>
        <p:spPr>
          <a:xfrm>
            <a:off x="8472264" y="946843"/>
            <a:ext cx="3726394" cy="276999"/>
          </a:xfrm>
          <a:prstGeom prst="rect">
            <a:avLst/>
          </a:prstGeom>
          <a:noFill/>
        </p:spPr>
        <p:txBody>
          <a:bodyPr wrap="square">
            <a:spAutoFit/>
          </a:bodyPr>
          <a:lstStyle/>
          <a:p>
            <a:r>
              <a:rPr lang="en-CA" sz="1200" b="0" noProof="1">
                <a:solidFill>
                  <a:srgbClr val="00B0F0"/>
                </a:solidFill>
                <a:effectLst/>
                <a:latin typeface="Consolas" panose="020B0609020204030204" pitchFamily="49" charset="0"/>
              </a:rPr>
              <a:t>padding:[X]px; affecte tous les retraits</a:t>
            </a:r>
          </a:p>
        </p:txBody>
      </p:sp>
    </p:spTree>
    <p:extLst>
      <p:ext uri="{BB962C8B-B14F-4D97-AF65-F5344CB8AC3E}">
        <p14:creationId xmlns:p14="http://schemas.microsoft.com/office/powerpoint/2010/main" val="3221145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3BE0CD-02A3-941F-9EEA-213B45F0EECD}"/>
              </a:ext>
            </a:extLst>
          </p:cNvPr>
          <p:cNvSpPr>
            <a:spLocks noGrp="1"/>
          </p:cNvSpPr>
          <p:nvPr>
            <p:ph type="title"/>
          </p:nvPr>
        </p:nvSpPr>
        <p:spPr/>
        <p:txBody>
          <a:bodyPr>
            <a:normAutofit/>
          </a:bodyPr>
          <a:lstStyle/>
          <a:p>
            <a:r>
              <a:rPr lang="fr-CA" dirty="0"/>
              <a:t>Centrer une cible dans son conteneur</a:t>
            </a:r>
          </a:p>
        </p:txBody>
      </p:sp>
      <p:pic>
        <p:nvPicPr>
          <p:cNvPr id="5" name="Image 4">
            <a:extLst>
              <a:ext uri="{FF2B5EF4-FFF2-40B4-BE49-F238E27FC236}">
                <a16:creationId xmlns:a16="http://schemas.microsoft.com/office/drawing/2014/main" id="{09A32661-2816-8DAD-B452-2C2B1501195A}"/>
              </a:ext>
            </a:extLst>
          </p:cNvPr>
          <p:cNvPicPr>
            <a:picLocks noChangeAspect="1"/>
          </p:cNvPicPr>
          <p:nvPr/>
        </p:nvPicPr>
        <p:blipFill>
          <a:blip r:embed="rId2"/>
          <a:stretch>
            <a:fillRect/>
          </a:stretch>
        </p:blipFill>
        <p:spPr>
          <a:xfrm>
            <a:off x="5231904" y="2636912"/>
            <a:ext cx="5039428" cy="2848373"/>
          </a:xfrm>
          <a:prstGeom prst="rect">
            <a:avLst/>
          </a:prstGeom>
        </p:spPr>
      </p:pic>
      <p:sp>
        <p:nvSpPr>
          <p:cNvPr id="6" name="ZoneTexte 5">
            <a:extLst>
              <a:ext uri="{FF2B5EF4-FFF2-40B4-BE49-F238E27FC236}">
                <a16:creationId xmlns:a16="http://schemas.microsoft.com/office/drawing/2014/main" id="{ABC7442B-AD4E-FE53-97AF-295198EF33E2}"/>
              </a:ext>
            </a:extLst>
          </p:cNvPr>
          <p:cNvSpPr txBox="1"/>
          <p:nvPr/>
        </p:nvSpPr>
        <p:spPr>
          <a:xfrm>
            <a:off x="263352" y="3393852"/>
            <a:ext cx="4080700" cy="923330"/>
          </a:xfrm>
          <a:prstGeom prst="rect">
            <a:avLst/>
          </a:prstGeom>
          <a:solidFill>
            <a:schemeClr val="tx1">
              <a:lumMod val="85000"/>
              <a:lumOff val="15000"/>
            </a:schemeClr>
          </a:solidFill>
        </p:spPr>
        <p:txBody>
          <a:bodyPr wrap="square">
            <a:spAutoFit/>
          </a:bodyPr>
          <a:lstStyle/>
          <a:p>
            <a:r>
              <a:rPr lang="en-CA" b="0" noProof="1">
                <a:solidFill>
                  <a:srgbClr val="D4D4D4"/>
                </a:solidFill>
                <a:effectLst/>
                <a:latin typeface="Consolas" panose="020B0609020204030204" pitchFamily="49" charset="0"/>
              </a:rPr>
              <a:t> </a:t>
            </a:r>
            <a:r>
              <a:rPr lang="en-CA" b="0" noProof="1">
                <a:solidFill>
                  <a:srgbClr val="808080"/>
                </a:solidFill>
                <a:effectLst/>
                <a:latin typeface="Consolas" panose="020B0609020204030204" pitchFamily="49" charset="0"/>
              </a:rPr>
              <a:t>&lt;</a:t>
            </a:r>
            <a:r>
              <a:rPr lang="en-CA" b="0" noProof="1">
                <a:solidFill>
                  <a:srgbClr val="569CD6"/>
                </a:solidFill>
                <a:effectLst/>
                <a:latin typeface="Consolas" panose="020B0609020204030204" pitchFamily="49" charset="0"/>
              </a:rPr>
              <a:t>div</a:t>
            </a:r>
            <a:r>
              <a:rPr lang="en-CA" b="0" noProof="1">
                <a:solidFill>
                  <a:srgbClr val="D4D4D4"/>
                </a:solidFill>
                <a:effectLst/>
                <a:latin typeface="Consolas" panose="020B0609020204030204" pitchFamily="49" charset="0"/>
              </a:rPr>
              <a:t> </a:t>
            </a:r>
            <a:r>
              <a:rPr lang="en-CA" b="0" noProof="1">
                <a:solidFill>
                  <a:srgbClr val="9CDCFE"/>
                </a:solidFill>
                <a:effectLst/>
                <a:latin typeface="Consolas" panose="020B0609020204030204" pitchFamily="49" charset="0"/>
              </a:rPr>
              <a:t>class</a:t>
            </a:r>
            <a:r>
              <a:rPr lang="en-CA" b="0" noProof="1">
                <a:solidFill>
                  <a:srgbClr val="D4D4D4"/>
                </a:solidFill>
                <a:effectLst/>
                <a:latin typeface="Consolas" panose="020B0609020204030204" pitchFamily="49" charset="0"/>
              </a:rPr>
              <a:t>=</a:t>
            </a:r>
            <a:r>
              <a:rPr lang="en-CA" b="0" noProof="1">
                <a:solidFill>
                  <a:srgbClr val="CE9178"/>
                </a:solidFill>
                <a:effectLst/>
                <a:latin typeface="Consolas" panose="020B0609020204030204" pitchFamily="49" charset="0"/>
              </a:rPr>
              <a:t>"horizontalCenter"</a:t>
            </a:r>
            <a:r>
              <a:rPr lang="en-CA" b="0" noProof="1">
                <a:solidFill>
                  <a:srgbClr val="808080"/>
                </a:solidFill>
                <a:effectLst/>
                <a:latin typeface="Consolas" panose="020B0609020204030204" pitchFamily="49" charset="0"/>
              </a:rPr>
              <a:t>&gt;</a:t>
            </a:r>
          </a:p>
          <a:p>
            <a:r>
              <a:rPr lang="en-CA" noProof="1">
                <a:solidFill>
                  <a:srgbClr val="808080"/>
                </a:solidFill>
                <a:latin typeface="Consolas" panose="020B0609020204030204" pitchFamily="49" charset="0"/>
              </a:rPr>
              <a:t> ...</a:t>
            </a:r>
            <a:endParaRPr lang="en-CA" b="0" noProof="1">
              <a:solidFill>
                <a:srgbClr val="D4D4D4"/>
              </a:solidFill>
              <a:effectLst/>
              <a:latin typeface="Consolas" panose="020B0609020204030204" pitchFamily="49" charset="0"/>
            </a:endParaRPr>
          </a:p>
          <a:p>
            <a:r>
              <a:rPr lang="en-CA" b="0" noProof="1">
                <a:solidFill>
                  <a:srgbClr val="D4D4D4"/>
                </a:solidFill>
                <a:effectLst/>
                <a:latin typeface="Consolas" panose="020B0609020204030204" pitchFamily="49" charset="0"/>
              </a:rPr>
              <a:t> </a:t>
            </a:r>
            <a:r>
              <a:rPr lang="en-CA" b="0" noProof="1">
                <a:solidFill>
                  <a:srgbClr val="808080"/>
                </a:solidFill>
                <a:effectLst/>
                <a:latin typeface="Consolas" panose="020B0609020204030204" pitchFamily="49" charset="0"/>
              </a:rPr>
              <a:t>&lt;/</a:t>
            </a:r>
            <a:r>
              <a:rPr lang="en-CA" b="0" noProof="1">
                <a:solidFill>
                  <a:srgbClr val="569CD6"/>
                </a:solidFill>
                <a:effectLst/>
                <a:latin typeface="Consolas" panose="020B0609020204030204" pitchFamily="49" charset="0"/>
              </a:rPr>
              <a:t>div</a:t>
            </a:r>
            <a:r>
              <a:rPr lang="en-CA" b="0" noProof="1">
                <a:solidFill>
                  <a:srgbClr val="808080"/>
                </a:solidFill>
                <a:effectLst/>
                <a:latin typeface="Consolas" panose="020B0609020204030204" pitchFamily="49" charset="0"/>
              </a:rPr>
              <a:t>&gt;</a:t>
            </a:r>
            <a:endParaRPr lang="en-CA" b="0" noProof="1">
              <a:solidFill>
                <a:srgbClr val="D4D4D4"/>
              </a:solidFill>
              <a:effectLst/>
              <a:latin typeface="Consolas" panose="020B0609020204030204" pitchFamily="49" charset="0"/>
            </a:endParaRPr>
          </a:p>
        </p:txBody>
      </p:sp>
      <p:sp>
        <p:nvSpPr>
          <p:cNvPr id="7" name="ZoneTexte 6">
            <a:extLst>
              <a:ext uri="{FF2B5EF4-FFF2-40B4-BE49-F238E27FC236}">
                <a16:creationId xmlns:a16="http://schemas.microsoft.com/office/drawing/2014/main" id="{BC197B08-F240-A413-5945-058F82F269DF}"/>
              </a:ext>
            </a:extLst>
          </p:cNvPr>
          <p:cNvSpPr txBox="1"/>
          <p:nvPr/>
        </p:nvSpPr>
        <p:spPr>
          <a:xfrm>
            <a:off x="263352" y="1916832"/>
            <a:ext cx="2991603" cy="1077218"/>
          </a:xfrm>
          <a:prstGeom prst="rect">
            <a:avLst/>
          </a:prstGeom>
          <a:solidFill>
            <a:schemeClr val="tx1">
              <a:lumMod val="85000"/>
              <a:lumOff val="15000"/>
            </a:schemeClr>
          </a:solidFill>
        </p:spPr>
        <p:txBody>
          <a:bodyPr wrap="square">
            <a:spAutoFit/>
          </a:bodyPr>
          <a:lstStyle/>
          <a:p>
            <a:r>
              <a:rPr lang="en-CA" sz="1600" b="0" noProof="1">
                <a:solidFill>
                  <a:srgbClr val="D7BA7D"/>
                </a:solidFill>
                <a:effectLst/>
                <a:latin typeface="Consolas" panose="020B0609020204030204" pitchFamily="49" charset="0"/>
              </a:rPr>
              <a:t>.horizontalCenter</a:t>
            </a:r>
            <a:r>
              <a:rPr lang="en-CA" sz="1600" b="0" noProof="1">
                <a:solidFill>
                  <a:srgbClr val="D4D4D4"/>
                </a:solidFill>
                <a:effectLst/>
                <a:latin typeface="Consolas" panose="020B0609020204030204" pitchFamily="49" charset="0"/>
              </a:rPr>
              <a:t> {</a:t>
            </a:r>
          </a:p>
          <a:p>
            <a:r>
              <a:rPr lang="en-CA" sz="1600" b="0" noProof="1">
                <a:solidFill>
                  <a:srgbClr val="D4D4D4"/>
                </a:solidFill>
                <a:effectLst/>
                <a:latin typeface="Consolas" panose="020B0609020204030204" pitchFamily="49" charset="0"/>
              </a:rPr>
              <a:t>    </a:t>
            </a:r>
            <a:r>
              <a:rPr lang="en-CA" sz="1600" b="0" noProof="1">
                <a:solidFill>
                  <a:srgbClr val="9CDCFE"/>
                </a:solidFill>
                <a:effectLst/>
                <a:latin typeface="Consolas" panose="020B0609020204030204" pitchFamily="49" charset="0"/>
              </a:rPr>
              <a:t>margin</a:t>
            </a:r>
            <a:r>
              <a:rPr lang="en-CA" sz="1600" b="0" noProof="1">
                <a:solidFill>
                  <a:srgbClr val="D4D4D4"/>
                </a:solidFill>
                <a:effectLst/>
                <a:latin typeface="Consolas" panose="020B0609020204030204" pitchFamily="49" charset="0"/>
              </a:rPr>
              <a:t>: auto;</a:t>
            </a:r>
          </a:p>
          <a:p>
            <a:r>
              <a:rPr lang="en-CA" sz="1600" b="0" noProof="1">
                <a:solidFill>
                  <a:srgbClr val="D4D4D4"/>
                </a:solidFill>
                <a:effectLst/>
                <a:latin typeface="Consolas" panose="020B0609020204030204" pitchFamily="49" charset="0"/>
              </a:rPr>
              <a:t>    </a:t>
            </a:r>
            <a:r>
              <a:rPr lang="en-CA" sz="1600" b="0" noProof="1">
                <a:solidFill>
                  <a:srgbClr val="9CDCFE"/>
                </a:solidFill>
                <a:effectLst/>
                <a:latin typeface="Consolas" panose="020B0609020204030204" pitchFamily="49" charset="0"/>
              </a:rPr>
              <a:t>width</a:t>
            </a:r>
            <a:r>
              <a:rPr lang="en-CA" sz="1600" b="0" noProof="1">
                <a:solidFill>
                  <a:srgbClr val="D4D4D4"/>
                </a:solidFill>
                <a:effectLst/>
                <a:latin typeface="Consolas" panose="020B0609020204030204" pitchFamily="49" charset="0"/>
              </a:rPr>
              <a:t>: </a:t>
            </a:r>
            <a:r>
              <a:rPr lang="en-CA" sz="1600" b="0" noProof="1">
                <a:solidFill>
                  <a:srgbClr val="B5CEA8"/>
                </a:solidFill>
                <a:effectLst/>
                <a:latin typeface="Consolas" panose="020B0609020204030204" pitchFamily="49" charset="0"/>
              </a:rPr>
              <a:t>[largeur]px</a:t>
            </a:r>
            <a:r>
              <a:rPr lang="en-CA" sz="1600" b="0" noProof="1">
                <a:solidFill>
                  <a:srgbClr val="D4D4D4"/>
                </a:solidFill>
                <a:effectLst/>
                <a:latin typeface="Consolas" panose="020B0609020204030204" pitchFamily="49" charset="0"/>
              </a:rPr>
              <a:t>;</a:t>
            </a:r>
          </a:p>
          <a:p>
            <a:r>
              <a:rPr lang="en-CA" sz="1600" b="0" noProof="1">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540822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A8EE1F-4F3B-76BA-3CC5-D4914FBA7984}"/>
              </a:ext>
            </a:extLst>
          </p:cNvPr>
          <p:cNvSpPr>
            <a:spLocks noGrp="1"/>
          </p:cNvSpPr>
          <p:nvPr>
            <p:ph type="title"/>
          </p:nvPr>
        </p:nvSpPr>
        <p:spPr/>
        <p:txBody>
          <a:bodyPr>
            <a:normAutofit fontScale="90000"/>
          </a:bodyPr>
          <a:lstStyle/>
          <a:p>
            <a:r>
              <a:rPr lang="fr-FR" noProof="1"/>
              <a:t>Disposition d’éléments dans son conteneur avec display: block | inline | inline-block</a:t>
            </a:r>
          </a:p>
        </p:txBody>
      </p:sp>
      <p:pic>
        <p:nvPicPr>
          <p:cNvPr id="7" name="Image 6">
            <a:extLst>
              <a:ext uri="{FF2B5EF4-FFF2-40B4-BE49-F238E27FC236}">
                <a16:creationId xmlns:a16="http://schemas.microsoft.com/office/drawing/2014/main" id="{F66EDAA0-375F-5BAF-16F1-55F590BA8183}"/>
              </a:ext>
            </a:extLst>
          </p:cNvPr>
          <p:cNvPicPr>
            <a:picLocks noChangeAspect="1"/>
          </p:cNvPicPr>
          <p:nvPr/>
        </p:nvPicPr>
        <p:blipFill>
          <a:blip r:embed="rId2"/>
          <a:stretch>
            <a:fillRect/>
          </a:stretch>
        </p:blipFill>
        <p:spPr>
          <a:xfrm>
            <a:off x="8848584" y="1908829"/>
            <a:ext cx="3096057" cy="3553321"/>
          </a:xfrm>
          <a:prstGeom prst="rect">
            <a:avLst/>
          </a:prstGeom>
        </p:spPr>
      </p:pic>
      <p:sp>
        <p:nvSpPr>
          <p:cNvPr id="3" name="ZoneTexte 2">
            <a:extLst>
              <a:ext uri="{FF2B5EF4-FFF2-40B4-BE49-F238E27FC236}">
                <a16:creationId xmlns:a16="http://schemas.microsoft.com/office/drawing/2014/main" id="{21858AB4-7D1F-A9FA-22C5-66CC9B2DBB5E}"/>
              </a:ext>
            </a:extLst>
          </p:cNvPr>
          <p:cNvSpPr txBox="1"/>
          <p:nvPr/>
        </p:nvSpPr>
        <p:spPr>
          <a:xfrm>
            <a:off x="6600056" y="5980124"/>
            <a:ext cx="4554452" cy="369332"/>
          </a:xfrm>
          <a:prstGeom prst="rect">
            <a:avLst/>
          </a:prstGeom>
          <a:noFill/>
        </p:spPr>
        <p:txBody>
          <a:bodyPr wrap="none" rtlCol="0">
            <a:spAutoFit/>
          </a:bodyPr>
          <a:lstStyle/>
          <a:p>
            <a:r>
              <a:rPr lang="fr-CA" noProof="1">
                <a:solidFill>
                  <a:srgbClr val="00B0F0"/>
                </a:solidFill>
              </a:rPr>
              <a:t>display:block </a:t>
            </a:r>
            <a:r>
              <a:rPr lang="fr-CA" noProof="1"/>
              <a:t>impose une disposition verticale</a:t>
            </a:r>
          </a:p>
        </p:txBody>
      </p:sp>
      <p:sp>
        <p:nvSpPr>
          <p:cNvPr id="8" name="ZoneTexte 7">
            <a:extLst>
              <a:ext uri="{FF2B5EF4-FFF2-40B4-BE49-F238E27FC236}">
                <a16:creationId xmlns:a16="http://schemas.microsoft.com/office/drawing/2014/main" id="{CB032324-B730-A612-2736-98A53396BA7B}"/>
              </a:ext>
            </a:extLst>
          </p:cNvPr>
          <p:cNvSpPr txBox="1"/>
          <p:nvPr/>
        </p:nvSpPr>
        <p:spPr>
          <a:xfrm>
            <a:off x="81217" y="1624239"/>
            <a:ext cx="4248152" cy="4524315"/>
          </a:xfrm>
          <a:prstGeom prst="rect">
            <a:avLst/>
          </a:prstGeom>
          <a:solidFill>
            <a:schemeClr val="tx1">
              <a:lumMod val="85000"/>
              <a:lumOff val="15000"/>
            </a:schemeClr>
          </a:solidFill>
        </p:spPr>
        <p:txBody>
          <a:bodyPr wrap="square">
            <a:spAutoFit/>
          </a:bodyPr>
          <a:lstStyle/>
          <a:p>
            <a:r>
              <a:rPr lang="fr-CA" b="0" noProof="1">
                <a:solidFill>
                  <a:srgbClr val="D7BA7D"/>
                </a:solidFill>
                <a:effectLst/>
                <a:latin typeface="Consolas" panose="020B0609020204030204" pitchFamily="49" charset="0"/>
              </a:rPr>
              <a:t>.main</a:t>
            </a:r>
            <a:r>
              <a:rPr lang="fr-CA" b="0" noProof="1">
                <a:solidFill>
                  <a:srgbClr val="D4D4D4"/>
                </a:solidFill>
                <a:effectLst/>
                <a:latin typeface="Consolas" panose="020B0609020204030204" pitchFamily="49" charset="0"/>
              </a:rPr>
              <a:t> {</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border</a:t>
            </a:r>
            <a:r>
              <a:rPr lang="fr-CA" b="0" noProof="1">
                <a:solidFill>
                  <a:srgbClr val="D4D4D4"/>
                </a:solidFill>
                <a:effectLst/>
                <a:latin typeface="Consolas" panose="020B0609020204030204" pitchFamily="49" charset="0"/>
              </a:rPr>
              <a:t>: </a:t>
            </a:r>
            <a:r>
              <a:rPr lang="fr-CA" b="0" noProof="1">
                <a:solidFill>
                  <a:srgbClr val="B5CEA8"/>
                </a:solidFill>
                <a:effectLst/>
                <a:latin typeface="Consolas" panose="020B0609020204030204" pitchFamily="49" charset="0"/>
              </a:rPr>
              <a:t>4px</a:t>
            </a:r>
            <a:r>
              <a:rPr lang="fr-CA" b="0" noProof="1">
                <a:solidFill>
                  <a:srgbClr val="D4D4D4"/>
                </a:solidFill>
                <a:effectLst/>
                <a:latin typeface="Consolas" panose="020B0609020204030204" pitchFamily="49" charset="0"/>
              </a:rPr>
              <a:t> solid blue;</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width</a:t>
            </a:r>
            <a:r>
              <a:rPr lang="fr-CA" b="0" noProof="1">
                <a:solidFill>
                  <a:srgbClr val="D4D4D4"/>
                </a:solidFill>
                <a:effectLst/>
                <a:latin typeface="Consolas" panose="020B0609020204030204" pitchFamily="49" charset="0"/>
              </a:rPr>
              <a:t>: </a:t>
            </a:r>
            <a:r>
              <a:rPr lang="fr-CA" b="0" noProof="1">
                <a:solidFill>
                  <a:srgbClr val="B5CEA8"/>
                </a:solidFill>
                <a:effectLst/>
                <a:latin typeface="Consolas" panose="020B0609020204030204" pitchFamily="49" charset="0"/>
              </a:rPr>
              <a:t>50%</a:t>
            </a:r>
            <a:r>
              <a:rPr lang="fr-CA" b="0" noProof="1">
                <a:solidFill>
                  <a:srgbClr val="D4D4D4"/>
                </a:solidFill>
                <a:effectLst/>
                <a:latin typeface="Consolas" panose="020B0609020204030204" pitchFamily="49" charset="0"/>
              </a:rPr>
              <a:t>;</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margin</a:t>
            </a:r>
            <a:r>
              <a:rPr lang="fr-CA" b="0" noProof="1">
                <a:solidFill>
                  <a:srgbClr val="D4D4D4"/>
                </a:solidFill>
                <a:effectLst/>
                <a:latin typeface="Consolas" panose="020B0609020204030204" pitchFamily="49" charset="0"/>
              </a:rPr>
              <a:t>: auto;</a:t>
            </a:r>
          </a:p>
          <a:p>
            <a:r>
              <a:rPr lang="fr-CA" b="0" noProof="1">
                <a:solidFill>
                  <a:srgbClr val="D4D4D4"/>
                </a:solidFill>
                <a:effectLst/>
                <a:latin typeface="Consolas" panose="020B0609020204030204" pitchFamily="49" charset="0"/>
              </a:rPr>
              <a:t>}</a:t>
            </a:r>
          </a:p>
          <a:p>
            <a:r>
              <a:rPr lang="fr-CA" b="0" noProof="1">
                <a:solidFill>
                  <a:srgbClr val="D7BA7D"/>
                </a:solidFill>
                <a:effectLst/>
                <a:latin typeface="Consolas" panose="020B0609020204030204" pitchFamily="49" charset="0"/>
              </a:rPr>
              <a:t>.container</a:t>
            </a:r>
            <a:r>
              <a:rPr lang="fr-CA" b="0" noProof="1">
                <a:solidFill>
                  <a:srgbClr val="D4D4D4"/>
                </a:solidFill>
                <a:effectLst/>
                <a:latin typeface="Consolas" panose="020B0609020204030204" pitchFamily="49" charset="0"/>
              </a:rPr>
              <a:t> {</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border</a:t>
            </a:r>
            <a:r>
              <a:rPr lang="fr-CA" b="0" noProof="1">
                <a:solidFill>
                  <a:srgbClr val="D4D4D4"/>
                </a:solidFill>
                <a:effectLst/>
                <a:latin typeface="Consolas" panose="020B0609020204030204" pitchFamily="49" charset="0"/>
              </a:rPr>
              <a:t>: </a:t>
            </a:r>
            <a:r>
              <a:rPr lang="fr-CA" b="0" noProof="1">
                <a:solidFill>
                  <a:srgbClr val="B5CEA8"/>
                </a:solidFill>
                <a:effectLst/>
                <a:latin typeface="Consolas" panose="020B0609020204030204" pitchFamily="49" charset="0"/>
              </a:rPr>
              <a:t>4px</a:t>
            </a:r>
            <a:r>
              <a:rPr lang="fr-CA" b="0" noProof="1">
                <a:solidFill>
                  <a:srgbClr val="D4D4D4"/>
                </a:solidFill>
                <a:effectLst/>
                <a:latin typeface="Consolas" panose="020B0609020204030204" pitchFamily="49" charset="0"/>
              </a:rPr>
              <a:t> solid red;</a:t>
            </a:r>
          </a:p>
          <a:p>
            <a:r>
              <a:rPr lang="fr-CA" b="0" noProof="1">
                <a:solidFill>
                  <a:srgbClr val="D4D4D4"/>
                </a:solidFill>
                <a:effectLst/>
                <a:latin typeface="Consolas" panose="020B0609020204030204" pitchFamily="49" charset="0"/>
              </a:rPr>
              <a:t>}</a:t>
            </a:r>
          </a:p>
          <a:p>
            <a:r>
              <a:rPr lang="fr-CA" b="0" noProof="1">
                <a:solidFill>
                  <a:srgbClr val="D7BA7D"/>
                </a:solidFill>
                <a:effectLst/>
                <a:latin typeface="Consolas" panose="020B0609020204030204" pitchFamily="49" charset="0"/>
              </a:rPr>
              <a:t>.box</a:t>
            </a:r>
            <a:r>
              <a:rPr lang="fr-CA" b="0" noProof="1">
                <a:solidFill>
                  <a:srgbClr val="D4D4D4"/>
                </a:solidFill>
                <a:effectLst/>
                <a:latin typeface="Consolas" panose="020B0609020204030204" pitchFamily="49" charset="0"/>
              </a:rPr>
              <a:t> {</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display</a:t>
            </a:r>
            <a:r>
              <a:rPr lang="fr-CA" b="0" noProof="1">
                <a:solidFill>
                  <a:srgbClr val="D4D4D4"/>
                </a:solidFill>
                <a:effectLst/>
                <a:latin typeface="Consolas" panose="020B0609020204030204" pitchFamily="49" charset="0"/>
              </a:rPr>
              <a:t>:block;</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border</a:t>
            </a:r>
            <a:r>
              <a:rPr lang="fr-CA" b="0" noProof="1">
                <a:solidFill>
                  <a:srgbClr val="D4D4D4"/>
                </a:solidFill>
                <a:effectLst/>
                <a:latin typeface="Consolas" panose="020B0609020204030204" pitchFamily="49" charset="0"/>
              </a:rPr>
              <a:t>: </a:t>
            </a:r>
            <a:r>
              <a:rPr lang="fr-CA" b="0" noProof="1">
                <a:solidFill>
                  <a:srgbClr val="B5CEA8"/>
                </a:solidFill>
                <a:effectLst/>
                <a:latin typeface="Consolas" panose="020B0609020204030204" pitchFamily="49" charset="0"/>
              </a:rPr>
              <a:t>4px</a:t>
            </a:r>
            <a:r>
              <a:rPr lang="fr-CA" b="0" noProof="1">
                <a:solidFill>
                  <a:srgbClr val="D4D4D4"/>
                </a:solidFill>
                <a:effectLst/>
                <a:latin typeface="Consolas" panose="020B0609020204030204" pitchFamily="49" charset="0"/>
              </a:rPr>
              <a:t> solid green;</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background-color</a:t>
            </a:r>
            <a:r>
              <a:rPr lang="fr-CA" b="0" noProof="1">
                <a:solidFill>
                  <a:srgbClr val="D4D4D4"/>
                </a:solidFill>
                <a:effectLst/>
                <a:latin typeface="Consolas" panose="020B0609020204030204" pitchFamily="49" charset="0"/>
              </a:rPr>
              <a:t>: dodgerblue;</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color</a:t>
            </a:r>
            <a:r>
              <a:rPr lang="fr-CA" b="0" noProof="1">
                <a:solidFill>
                  <a:srgbClr val="D4D4D4"/>
                </a:solidFill>
                <a:effectLst/>
                <a:latin typeface="Consolas" panose="020B0609020204030204" pitchFamily="49" charset="0"/>
              </a:rPr>
              <a:t>: white;</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font-size</a:t>
            </a:r>
            <a:r>
              <a:rPr lang="fr-CA" b="0" noProof="1">
                <a:solidFill>
                  <a:srgbClr val="D4D4D4"/>
                </a:solidFill>
                <a:effectLst/>
                <a:latin typeface="Consolas" panose="020B0609020204030204" pitchFamily="49" charset="0"/>
              </a:rPr>
              <a:t>: </a:t>
            </a:r>
            <a:r>
              <a:rPr lang="fr-CA" b="0" noProof="1">
                <a:solidFill>
                  <a:srgbClr val="B5CEA8"/>
                </a:solidFill>
                <a:effectLst/>
                <a:latin typeface="Consolas" panose="020B0609020204030204" pitchFamily="49" charset="0"/>
              </a:rPr>
              <a:t>32px</a:t>
            </a:r>
            <a:r>
              <a:rPr lang="fr-CA" b="0" noProof="1">
                <a:solidFill>
                  <a:srgbClr val="D4D4D4"/>
                </a:solidFill>
                <a:effectLst/>
                <a:latin typeface="Consolas" panose="020B0609020204030204" pitchFamily="49" charset="0"/>
              </a:rPr>
              <a:t>;</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text-align</a:t>
            </a:r>
            <a:r>
              <a:rPr lang="fr-CA" b="0" noProof="1">
                <a:solidFill>
                  <a:srgbClr val="D4D4D4"/>
                </a:solidFill>
                <a:effectLst/>
                <a:latin typeface="Consolas" panose="020B0609020204030204" pitchFamily="49" charset="0"/>
              </a:rPr>
              <a:t>: center;</a:t>
            </a:r>
          </a:p>
          <a:p>
            <a:r>
              <a:rPr lang="fr-CA" b="0" noProof="1">
                <a:solidFill>
                  <a:srgbClr val="D4D4D4"/>
                </a:solidFill>
                <a:effectLst/>
                <a:latin typeface="Consolas" panose="020B0609020204030204" pitchFamily="49" charset="0"/>
              </a:rPr>
              <a:t>}</a:t>
            </a:r>
          </a:p>
        </p:txBody>
      </p:sp>
      <p:sp>
        <p:nvSpPr>
          <p:cNvPr id="10" name="ZoneTexte 9">
            <a:extLst>
              <a:ext uri="{FF2B5EF4-FFF2-40B4-BE49-F238E27FC236}">
                <a16:creationId xmlns:a16="http://schemas.microsoft.com/office/drawing/2014/main" id="{EFF79479-4DC0-07F5-8935-9C96341CFDCC}"/>
              </a:ext>
            </a:extLst>
          </p:cNvPr>
          <p:cNvSpPr txBox="1"/>
          <p:nvPr/>
        </p:nvSpPr>
        <p:spPr>
          <a:xfrm>
            <a:off x="4511824" y="1624239"/>
            <a:ext cx="3929090" cy="2308324"/>
          </a:xfrm>
          <a:prstGeom prst="rect">
            <a:avLst/>
          </a:prstGeom>
          <a:solidFill>
            <a:schemeClr val="tx1">
              <a:lumMod val="85000"/>
              <a:lumOff val="15000"/>
            </a:schemeClr>
          </a:solidFill>
        </p:spPr>
        <p:txBody>
          <a:bodyPr wrap="square">
            <a:spAutoFit/>
          </a:bodyPr>
          <a:lstStyle/>
          <a:p>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body</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"main"</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"container"</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Element un</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Element deux</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Element trois</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Element quatre</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Element cinq</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Element six</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body</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67709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0E4B996-D5C1-E25D-965A-5050E4B1CAB9}"/>
              </a:ext>
            </a:extLst>
          </p:cNvPr>
          <p:cNvPicPr>
            <a:picLocks noChangeAspect="1"/>
          </p:cNvPicPr>
          <p:nvPr/>
        </p:nvPicPr>
        <p:blipFill>
          <a:blip r:embed="rId2"/>
          <a:stretch>
            <a:fillRect/>
          </a:stretch>
        </p:blipFill>
        <p:spPr>
          <a:xfrm>
            <a:off x="5423893" y="1725405"/>
            <a:ext cx="2438740" cy="2981741"/>
          </a:xfrm>
          <a:prstGeom prst="rect">
            <a:avLst/>
          </a:prstGeom>
        </p:spPr>
      </p:pic>
      <p:sp>
        <p:nvSpPr>
          <p:cNvPr id="6" name="ZoneTexte 5">
            <a:extLst>
              <a:ext uri="{FF2B5EF4-FFF2-40B4-BE49-F238E27FC236}">
                <a16:creationId xmlns:a16="http://schemas.microsoft.com/office/drawing/2014/main" id="{A426B43F-D1C4-F9E0-0F23-AF7889691AAD}"/>
              </a:ext>
            </a:extLst>
          </p:cNvPr>
          <p:cNvSpPr txBox="1"/>
          <p:nvPr/>
        </p:nvSpPr>
        <p:spPr>
          <a:xfrm>
            <a:off x="191344" y="2147636"/>
            <a:ext cx="4248152" cy="2862322"/>
          </a:xfrm>
          <a:prstGeom prst="rect">
            <a:avLst/>
          </a:prstGeom>
          <a:solidFill>
            <a:schemeClr val="tx1">
              <a:lumMod val="85000"/>
              <a:lumOff val="15000"/>
            </a:schemeClr>
          </a:solidFill>
        </p:spPr>
        <p:txBody>
          <a:bodyPr wrap="square">
            <a:spAutoFit/>
          </a:bodyPr>
          <a:lstStyle/>
          <a:p>
            <a:r>
              <a:rPr lang="fr-CA" b="0" noProof="1">
                <a:solidFill>
                  <a:srgbClr val="D7BA7D"/>
                </a:solidFill>
                <a:effectLst/>
                <a:latin typeface="Consolas" panose="020B0609020204030204" pitchFamily="49" charset="0"/>
              </a:rPr>
              <a:t>.box</a:t>
            </a:r>
            <a:r>
              <a:rPr lang="fr-CA" b="0" noProof="1">
                <a:solidFill>
                  <a:srgbClr val="D4D4D4"/>
                </a:solidFill>
                <a:effectLst/>
                <a:latin typeface="Consolas" panose="020B0609020204030204" pitchFamily="49" charset="0"/>
              </a:rPr>
              <a:t> {</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display</a:t>
            </a:r>
            <a:r>
              <a:rPr lang="fr-CA" b="0" noProof="1">
                <a:solidFill>
                  <a:srgbClr val="D4D4D4"/>
                </a:solidFill>
                <a:effectLst/>
                <a:latin typeface="Consolas" panose="020B0609020204030204" pitchFamily="49" charset="0"/>
              </a:rPr>
              <a:t>:block;</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border</a:t>
            </a:r>
            <a:r>
              <a:rPr lang="fr-CA" b="0" noProof="1">
                <a:solidFill>
                  <a:srgbClr val="D4D4D4"/>
                </a:solidFill>
                <a:effectLst/>
                <a:latin typeface="Consolas" panose="020B0609020204030204" pitchFamily="49" charset="0"/>
              </a:rPr>
              <a:t>: </a:t>
            </a:r>
            <a:r>
              <a:rPr lang="fr-CA" b="0" noProof="1">
                <a:solidFill>
                  <a:srgbClr val="B5CEA8"/>
                </a:solidFill>
                <a:effectLst/>
                <a:latin typeface="Consolas" panose="020B0609020204030204" pitchFamily="49" charset="0"/>
              </a:rPr>
              <a:t>4px</a:t>
            </a:r>
            <a:r>
              <a:rPr lang="fr-CA" b="0" noProof="1">
                <a:solidFill>
                  <a:srgbClr val="D4D4D4"/>
                </a:solidFill>
                <a:effectLst/>
                <a:latin typeface="Consolas" panose="020B0609020204030204" pitchFamily="49" charset="0"/>
              </a:rPr>
              <a:t> solid green;</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background-color</a:t>
            </a:r>
            <a:r>
              <a:rPr lang="fr-CA" b="0" noProof="1">
                <a:solidFill>
                  <a:srgbClr val="D4D4D4"/>
                </a:solidFill>
                <a:effectLst/>
                <a:latin typeface="Consolas" panose="020B0609020204030204" pitchFamily="49" charset="0"/>
              </a:rPr>
              <a:t>: dodgerblue;</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color</a:t>
            </a:r>
            <a:r>
              <a:rPr lang="fr-CA" b="0" noProof="1">
                <a:solidFill>
                  <a:srgbClr val="D4D4D4"/>
                </a:solidFill>
                <a:effectLst/>
                <a:latin typeface="Consolas" panose="020B0609020204030204" pitchFamily="49" charset="0"/>
              </a:rPr>
              <a:t>: white;</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font-size</a:t>
            </a:r>
            <a:r>
              <a:rPr lang="fr-CA" b="0" noProof="1">
                <a:solidFill>
                  <a:srgbClr val="D4D4D4"/>
                </a:solidFill>
                <a:effectLst/>
                <a:latin typeface="Consolas" panose="020B0609020204030204" pitchFamily="49" charset="0"/>
              </a:rPr>
              <a:t>: </a:t>
            </a:r>
            <a:r>
              <a:rPr lang="fr-CA" b="0" noProof="1">
                <a:solidFill>
                  <a:srgbClr val="B5CEA8"/>
                </a:solidFill>
                <a:effectLst/>
                <a:latin typeface="Consolas" panose="020B0609020204030204" pitchFamily="49" charset="0"/>
              </a:rPr>
              <a:t>32px</a:t>
            </a:r>
            <a:r>
              <a:rPr lang="fr-CA" b="0" noProof="1">
                <a:solidFill>
                  <a:srgbClr val="D4D4D4"/>
                </a:solidFill>
                <a:effectLst/>
                <a:latin typeface="Consolas" panose="020B0609020204030204" pitchFamily="49" charset="0"/>
              </a:rPr>
              <a:t>;</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text-align</a:t>
            </a:r>
            <a:r>
              <a:rPr lang="fr-CA" b="0" noProof="1">
                <a:solidFill>
                  <a:srgbClr val="D4D4D4"/>
                </a:solidFill>
                <a:effectLst/>
                <a:latin typeface="Consolas" panose="020B0609020204030204" pitchFamily="49" charset="0"/>
              </a:rPr>
              <a:t>: center;</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width</a:t>
            </a:r>
            <a:r>
              <a:rPr lang="fr-CA" b="0" noProof="1">
                <a:solidFill>
                  <a:srgbClr val="D4D4D4"/>
                </a:solidFill>
                <a:effectLst/>
                <a:latin typeface="Consolas" panose="020B0609020204030204" pitchFamily="49" charset="0"/>
              </a:rPr>
              <a:t>:</a:t>
            </a:r>
            <a:r>
              <a:rPr lang="fr-CA" b="0" noProof="1">
                <a:solidFill>
                  <a:srgbClr val="B5CEA8"/>
                </a:solidFill>
                <a:effectLst/>
                <a:latin typeface="Consolas" panose="020B0609020204030204" pitchFamily="49" charset="0"/>
              </a:rPr>
              <a:t>200px</a:t>
            </a:r>
            <a:r>
              <a:rPr lang="fr-CA" b="0" noProof="1">
                <a:solidFill>
                  <a:srgbClr val="D4D4D4"/>
                </a:solidFill>
                <a:effectLst/>
                <a:latin typeface="Consolas" panose="020B0609020204030204" pitchFamily="49" charset="0"/>
              </a:rPr>
              <a:t>;</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height</a:t>
            </a:r>
            <a:r>
              <a:rPr lang="fr-CA" b="0" noProof="1">
                <a:solidFill>
                  <a:srgbClr val="D4D4D4"/>
                </a:solidFill>
                <a:effectLst/>
                <a:latin typeface="Consolas" panose="020B0609020204030204" pitchFamily="49" charset="0"/>
              </a:rPr>
              <a:t>: </a:t>
            </a:r>
            <a:r>
              <a:rPr lang="fr-CA" b="0" noProof="1">
                <a:solidFill>
                  <a:srgbClr val="B5CEA8"/>
                </a:solidFill>
                <a:effectLst/>
                <a:latin typeface="Consolas" panose="020B0609020204030204" pitchFamily="49" charset="0"/>
              </a:rPr>
              <a:t>40px</a:t>
            </a:r>
            <a:r>
              <a:rPr lang="fr-CA" b="0" noProof="1">
                <a:solidFill>
                  <a:srgbClr val="D4D4D4"/>
                </a:solidFill>
                <a:effectLst/>
                <a:latin typeface="Consolas" panose="020B0609020204030204" pitchFamily="49" charset="0"/>
              </a:rPr>
              <a:t>;</a:t>
            </a:r>
          </a:p>
          <a:p>
            <a:r>
              <a:rPr lang="fr-CA" b="0" noProof="1">
                <a:solidFill>
                  <a:srgbClr val="D4D4D4"/>
                </a:solidFill>
                <a:effectLst/>
                <a:latin typeface="Consolas" panose="020B0609020204030204" pitchFamily="49" charset="0"/>
              </a:rPr>
              <a:t>}</a:t>
            </a:r>
          </a:p>
        </p:txBody>
      </p:sp>
      <p:sp>
        <p:nvSpPr>
          <p:cNvPr id="7" name="Titre 1">
            <a:extLst>
              <a:ext uri="{FF2B5EF4-FFF2-40B4-BE49-F238E27FC236}">
                <a16:creationId xmlns:a16="http://schemas.microsoft.com/office/drawing/2014/main" id="{C541CE78-7B37-B06C-3797-8D2C7940AF7A}"/>
              </a:ext>
            </a:extLst>
          </p:cNvPr>
          <p:cNvSpPr>
            <a:spLocks noGrp="1"/>
          </p:cNvSpPr>
          <p:nvPr>
            <p:ph type="title"/>
          </p:nvPr>
        </p:nvSpPr>
        <p:spPr>
          <a:xfrm>
            <a:off x="609600" y="155448"/>
            <a:ext cx="10972800" cy="1252728"/>
          </a:xfrm>
        </p:spPr>
        <p:txBody>
          <a:bodyPr>
            <a:normAutofit/>
          </a:bodyPr>
          <a:lstStyle/>
          <a:p>
            <a:r>
              <a:rPr lang="fr-CA" dirty="0"/>
              <a:t>display:  block</a:t>
            </a:r>
          </a:p>
        </p:txBody>
      </p:sp>
      <p:cxnSp>
        <p:nvCxnSpPr>
          <p:cNvPr id="10" name="Connecteur droit 9">
            <a:extLst>
              <a:ext uri="{FF2B5EF4-FFF2-40B4-BE49-F238E27FC236}">
                <a16:creationId xmlns:a16="http://schemas.microsoft.com/office/drawing/2014/main" id="{BD590CD9-2D60-DD63-65EA-A0EA062A8152}"/>
              </a:ext>
            </a:extLst>
          </p:cNvPr>
          <p:cNvCxnSpPr/>
          <p:nvPr/>
        </p:nvCxnSpPr>
        <p:spPr>
          <a:xfrm>
            <a:off x="5567909" y="4821749"/>
            <a:ext cx="1944216" cy="0"/>
          </a:xfrm>
          <a:prstGeom prst="line">
            <a:avLst/>
          </a:prstGeom>
          <a:ln>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039EFD6C-C623-6F10-A983-23F363646875}"/>
              </a:ext>
            </a:extLst>
          </p:cNvPr>
          <p:cNvSpPr txBox="1"/>
          <p:nvPr/>
        </p:nvSpPr>
        <p:spPr>
          <a:xfrm>
            <a:off x="6215981" y="4879153"/>
            <a:ext cx="569387" cy="261610"/>
          </a:xfrm>
          <a:prstGeom prst="rect">
            <a:avLst/>
          </a:prstGeom>
          <a:noFill/>
        </p:spPr>
        <p:txBody>
          <a:bodyPr wrap="none" rtlCol="0">
            <a:spAutoFit/>
          </a:bodyPr>
          <a:lstStyle/>
          <a:p>
            <a:r>
              <a:rPr lang="en-CA" sz="1050" dirty="0">
                <a:solidFill>
                  <a:srgbClr val="00B0F0"/>
                </a:solidFill>
                <a:latin typeface="Consolas" panose="020B0609020204030204" pitchFamily="49" charset="0"/>
              </a:rPr>
              <a:t>200px</a:t>
            </a:r>
            <a:endParaRPr lang="fr-CA" sz="1050" dirty="0">
              <a:solidFill>
                <a:srgbClr val="00B0F0"/>
              </a:solidFill>
              <a:latin typeface="Consolas" panose="020B0609020204030204" pitchFamily="49" charset="0"/>
            </a:endParaRPr>
          </a:p>
        </p:txBody>
      </p:sp>
      <p:cxnSp>
        <p:nvCxnSpPr>
          <p:cNvPr id="12" name="Connecteur droit 11">
            <a:extLst>
              <a:ext uri="{FF2B5EF4-FFF2-40B4-BE49-F238E27FC236}">
                <a16:creationId xmlns:a16="http://schemas.microsoft.com/office/drawing/2014/main" id="{49CF2B4A-75A5-AC2B-5975-4596FC3DF1C6}"/>
              </a:ext>
            </a:extLst>
          </p:cNvPr>
          <p:cNvCxnSpPr>
            <a:cxnSpLocks/>
          </p:cNvCxnSpPr>
          <p:nvPr/>
        </p:nvCxnSpPr>
        <p:spPr>
          <a:xfrm>
            <a:off x="5351885" y="4187122"/>
            <a:ext cx="0" cy="418603"/>
          </a:xfrm>
          <a:prstGeom prst="line">
            <a:avLst/>
          </a:prstGeom>
          <a:ln>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C6E193C2-A2C1-D94A-4E4A-949AEC538C94}"/>
              </a:ext>
            </a:extLst>
          </p:cNvPr>
          <p:cNvSpPr txBox="1"/>
          <p:nvPr/>
        </p:nvSpPr>
        <p:spPr>
          <a:xfrm>
            <a:off x="4872267" y="4269465"/>
            <a:ext cx="479618" cy="253916"/>
          </a:xfrm>
          <a:prstGeom prst="rect">
            <a:avLst/>
          </a:prstGeom>
          <a:noFill/>
        </p:spPr>
        <p:txBody>
          <a:bodyPr wrap="none" rtlCol="0">
            <a:spAutoFit/>
          </a:bodyPr>
          <a:lstStyle/>
          <a:p>
            <a:r>
              <a:rPr lang="en-CA" sz="1050" dirty="0">
                <a:solidFill>
                  <a:srgbClr val="00B0F0"/>
                </a:solidFill>
                <a:latin typeface="Consolas" panose="020B0609020204030204" pitchFamily="49" charset="0"/>
              </a:rPr>
              <a:t>40px</a:t>
            </a:r>
            <a:endParaRPr lang="fr-CA" sz="1050" dirty="0">
              <a:solidFill>
                <a:srgbClr val="00B0F0"/>
              </a:solidFill>
              <a:latin typeface="Consolas" panose="020B0609020204030204" pitchFamily="49" charset="0"/>
            </a:endParaRPr>
          </a:p>
        </p:txBody>
      </p:sp>
      <p:sp>
        <p:nvSpPr>
          <p:cNvPr id="16" name="Accolade fermante 15">
            <a:extLst>
              <a:ext uri="{FF2B5EF4-FFF2-40B4-BE49-F238E27FC236}">
                <a16:creationId xmlns:a16="http://schemas.microsoft.com/office/drawing/2014/main" id="{E1B43BDE-1764-37D3-A658-001FC0907764}"/>
              </a:ext>
            </a:extLst>
          </p:cNvPr>
          <p:cNvSpPr/>
          <p:nvPr/>
        </p:nvSpPr>
        <p:spPr>
          <a:xfrm>
            <a:off x="2243411" y="4168421"/>
            <a:ext cx="146292" cy="504056"/>
          </a:xfrm>
          <a:prstGeom prst="rightBrace">
            <a:avLst>
              <a:gd name="adj1" fmla="val 34910"/>
              <a:gd name="adj2" fmla="val 50000"/>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cxnSp>
        <p:nvCxnSpPr>
          <p:cNvPr id="18" name="Connecteur droit avec flèche 17">
            <a:extLst>
              <a:ext uri="{FF2B5EF4-FFF2-40B4-BE49-F238E27FC236}">
                <a16:creationId xmlns:a16="http://schemas.microsoft.com/office/drawing/2014/main" id="{39104115-CB31-0439-5AE8-F9303799649B}"/>
              </a:ext>
            </a:extLst>
          </p:cNvPr>
          <p:cNvCxnSpPr/>
          <p:nvPr/>
        </p:nvCxnSpPr>
        <p:spPr>
          <a:xfrm>
            <a:off x="2580390" y="4379884"/>
            <a:ext cx="2219466"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CD8CB30B-6500-1A7B-43A1-E0928584C47F}"/>
              </a:ext>
            </a:extLst>
          </p:cNvPr>
          <p:cNvSpPr txBox="1"/>
          <p:nvPr/>
        </p:nvSpPr>
        <p:spPr>
          <a:xfrm>
            <a:off x="620405" y="5589240"/>
            <a:ext cx="9084538" cy="369332"/>
          </a:xfrm>
          <a:prstGeom prst="rect">
            <a:avLst/>
          </a:prstGeom>
          <a:noFill/>
        </p:spPr>
        <p:txBody>
          <a:bodyPr wrap="none" rtlCol="0">
            <a:spAutoFit/>
          </a:bodyPr>
          <a:lstStyle/>
          <a:p>
            <a:r>
              <a:rPr lang="fr-CA" noProof="1">
                <a:solidFill>
                  <a:srgbClr val="00B0F0"/>
                </a:solidFill>
              </a:rPr>
              <a:t>display:block </a:t>
            </a:r>
            <a:r>
              <a:rPr lang="fr-CA" noProof="1"/>
              <a:t>impose une disposition verticale en tenant compte des propriétés </a:t>
            </a:r>
            <a:r>
              <a:rPr lang="fr-CA" noProof="1">
                <a:solidFill>
                  <a:srgbClr val="00B0F0"/>
                </a:solidFill>
              </a:rPr>
              <a:t>width</a:t>
            </a:r>
            <a:r>
              <a:rPr lang="fr-CA" noProof="1"/>
              <a:t> et </a:t>
            </a:r>
            <a:r>
              <a:rPr lang="fr-CA" noProof="1">
                <a:solidFill>
                  <a:srgbClr val="00B0F0"/>
                </a:solidFill>
              </a:rPr>
              <a:t>height</a:t>
            </a:r>
          </a:p>
        </p:txBody>
      </p:sp>
      <p:sp>
        <p:nvSpPr>
          <p:cNvPr id="20" name="Rectangle 19">
            <a:extLst>
              <a:ext uri="{FF2B5EF4-FFF2-40B4-BE49-F238E27FC236}">
                <a16:creationId xmlns:a16="http://schemas.microsoft.com/office/drawing/2014/main" id="{0DA4A83C-E711-BC56-B0E4-1D20972CE7C1}"/>
              </a:ext>
            </a:extLst>
          </p:cNvPr>
          <p:cNvSpPr/>
          <p:nvPr/>
        </p:nvSpPr>
        <p:spPr>
          <a:xfrm>
            <a:off x="479376" y="2461982"/>
            <a:ext cx="1872208" cy="28803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4043204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a:t>Page sans style (style par défaut)</a:t>
            </a:r>
            <a:endParaRPr lang="fr-CA"/>
          </a:p>
        </p:txBody>
      </p:sp>
      <p:pic>
        <p:nvPicPr>
          <p:cNvPr id="15362" name="Picture 2"/>
          <p:cNvPicPr>
            <a:picLocks noChangeAspect="1" noChangeArrowheads="1"/>
          </p:cNvPicPr>
          <p:nvPr/>
        </p:nvPicPr>
        <p:blipFill>
          <a:blip r:embed="rId2" cstate="print"/>
          <a:srcRect/>
          <a:stretch>
            <a:fillRect/>
          </a:stretch>
        </p:blipFill>
        <p:spPr bwMode="auto">
          <a:xfrm>
            <a:off x="8400257" y="3429001"/>
            <a:ext cx="1590675" cy="390525"/>
          </a:xfrm>
          <a:prstGeom prst="rect">
            <a:avLst/>
          </a:prstGeom>
          <a:noFill/>
          <a:ln w="38100">
            <a:solidFill>
              <a:schemeClr val="tx1"/>
            </a:solid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1847529" y="1772817"/>
            <a:ext cx="4619625" cy="31337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anim calcmode="lin" valueType="num">
                                      <p:cBhvr additive="base">
                                        <p:cTn id="7" dur="500" fill="hold"/>
                                        <p:tgtEl>
                                          <p:spTgt spid="15363"/>
                                        </p:tgtEl>
                                        <p:attrNameLst>
                                          <p:attrName>ppt_x</p:attrName>
                                        </p:attrNameLst>
                                      </p:cBhvr>
                                      <p:tavLst>
                                        <p:tav tm="0">
                                          <p:val>
                                            <p:strVal val="#ppt_x"/>
                                          </p:val>
                                        </p:tav>
                                        <p:tav tm="100000">
                                          <p:val>
                                            <p:strVal val="#ppt_x"/>
                                          </p:val>
                                        </p:tav>
                                      </p:tavLst>
                                    </p:anim>
                                    <p:anim calcmode="lin" valueType="num">
                                      <p:cBhvr additive="base">
                                        <p:cTn id="8" dur="500" fill="hold"/>
                                        <p:tgtEl>
                                          <p:spTgt spid="153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5362"/>
                                        </p:tgtEl>
                                        <p:attrNameLst>
                                          <p:attrName>style.visibility</p:attrName>
                                        </p:attrNameLst>
                                      </p:cBhvr>
                                      <p:to>
                                        <p:strVal val="visible"/>
                                      </p:to>
                                    </p:set>
                                    <p:animEffect transition="in" filter="dissolve">
                                      <p:cBhvr>
                                        <p:cTn id="13"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4D2C1C-D6B3-976E-01BA-C06AEAC84B2C}"/>
              </a:ext>
            </a:extLst>
          </p:cNvPr>
          <p:cNvSpPr>
            <a:spLocks noGrp="1"/>
          </p:cNvSpPr>
          <p:nvPr>
            <p:ph type="title"/>
          </p:nvPr>
        </p:nvSpPr>
        <p:spPr/>
        <p:txBody>
          <a:bodyPr>
            <a:normAutofit/>
          </a:bodyPr>
          <a:lstStyle/>
          <a:p>
            <a:r>
              <a:rPr lang="fr-CA" noProof="1"/>
              <a:t>display:  inline</a:t>
            </a:r>
          </a:p>
        </p:txBody>
      </p:sp>
      <p:sp>
        <p:nvSpPr>
          <p:cNvPr id="8" name="ZoneTexte 7">
            <a:extLst>
              <a:ext uri="{FF2B5EF4-FFF2-40B4-BE49-F238E27FC236}">
                <a16:creationId xmlns:a16="http://schemas.microsoft.com/office/drawing/2014/main" id="{AC972355-19AE-1583-C6E2-F6D0D39CE2D3}"/>
              </a:ext>
            </a:extLst>
          </p:cNvPr>
          <p:cNvSpPr txBox="1"/>
          <p:nvPr/>
        </p:nvSpPr>
        <p:spPr>
          <a:xfrm>
            <a:off x="81217" y="4607101"/>
            <a:ext cx="5006670" cy="646331"/>
          </a:xfrm>
          <a:prstGeom prst="rect">
            <a:avLst/>
          </a:prstGeom>
          <a:noFill/>
        </p:spPr>
        <p:txBody>
          <a:bodyPr wrap="square" rtlCol="0">
            <a:spAutoFit/>
          </a:bodyPr>
          <a:lstStyle/>
          <a:p>
            <a:r>
              <a:rPr lang="fr-CA" noProof="1">
                <a:solidFill>
                  <a:srgbClr val="00B0F0"/>
                </a:solidFill>
              </a:rPr>
              <a:t>display:inline </a:t>
            </a:r>
            <a:r>
              <a:rPr lang="fr-CA" noProof="1"/>
              <a:t>impose une disposition horizontale sans tenir compte des propriétés </a:t>
            </a:r>
            <a:r>
              <a:rPr lang="fr-CA" noProof="1">
                <a:solidFill>
                  <a:srgbClr val="00B0F0"/>
                </a:solidFill>
              </a:rPr>
              <a:t>width</a:t>
            </a:r>
            <a:r>
              <a:rPr lang="fr-CA" noProof="1"/>
              <a:t> et </a:t>
            </a:r>
            <a:r>
              <a:rPr lang="fr-CA" noProof="1">
                <a:solidFill>
                  <a:srgbClr val="00B0F0"/>
                </a:solidFill>
              </a:rPr>
              <a:t>height</a:t>
            </a:r>
          </a:p>
        </p:txBody>
      </p:sp>
      <p:sp>
        <p:nvSpPr>
          <p:cNvPr id="9" name="ZoneTexte 8">
            <a:extLst>
              <a:ext uri="{FF2B5EF4-FFF2-40B4-BE49-F238E27FC236}">
                <a16:creationId xmlns:a16="http://schemas.microsoft.com/office/drawing/2014/main" id="{FB2341C4-FCA9-C947-E273-70303579EA40}"/>
              </a:ext>
            </a:extLst>
          </p:cNvPr>
          <p:cNvSpPr txBox="1"/>
          <p:nvPr/>
        </p:nvSpPr>
        <p:spPr>
          <a:xfrm>
            <a:off x="81217" y="1624239"/>
            <a:ext cx="4248152" cy="2862322"/>
          </a:xfrm>
          <a:prstGeom prst="rect">
            <a:avLst/>
          </a:prstGeom>
          <a:solidFill>
            <a:schemeClr val="tx1">
              <a:lumMod val="85000"/>
              <a:lumOff val="15000"/>
            </a:schemeClr>
          </a:solidFill>
        </p:spPr>
        <p:txBody>
          <a:bodyPr wrap="square">
            <a:spAutoFit/>
          </a:bodyPr>
          <a:lstStyle/>
          <a:p>
            <a:r>
              <a:rPr lang="fr-CA" b="0" noProof="1">
                <a:solidFill>
                  <a:srgbClr val="D7BA7D"/>
                </a:solidFill>
                <a:effectLst/>
                <a:latin typeface="Consolas" panose="020B0609020204030204" pitchFamily="49" charset="0"/>
              </a:rPr>
              <a:t>.box</a:t>
            </a:r>
            <a:r>
              <a:rPr lang="fr-CA" b="0" noProof="1">
                <a:solidFill>
                  <a:srgbClr val="D4D4D4"/>
                </a:solidFill>
                <a:effectLst/>
                <a:latin typeface="Consolas" panose="020B0609020204030204" pitchFamily="49" charset="0"/>
              </a:rPr>
              <a:t> {</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display</a:t>
            </a:r>
            <a:r>
              <a:rPr lang="fr-CA" b="0" noProof="1">
                <a:solidFill>
                  <a:srgbClr val="D4D4D4"/>
                </a:solidFill>
                <a:effectLst/>
                <a:latin typeface="Consolas" panose="020B0609020204030204" pitchFamily="49" charset="0"/>
              </a:rPr>
              <a:t>: inline;</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border</a:t>
            </a:r>
            <a:r>
              <a:rPr lang="fr-CA" b="0" noProof="1">
                <a:solidFill>
                  <a:srgbClr val="D4D4D4"/>
                </a:solidFill>
                <a:effectLst/>
                <a:latin typeface="Consolas" panose="020B0609020204030204" pitchFamily="49" charset="0"/>
              </a:rPr>
              <a:t>: </a:t>
            </a:r>
            <a:r>
              <a:rPr lang="fr-CA" b="0" noProof="1">
                <a:solidFill>
                  <a:srgbClr val="B5CEA8"/>
                </a:solidFill>
                <a:effectLst/>
                <a:latin typeface="Consolas" panose="020B0609020204030204" pitchFamily="49" charset="0"/>
              </a:rPr>
              <a:t>4px</a:t>
            </a:r>
            <a:r>
              <a:rPr lang="fr-CA" b="0" noProof="1">
                <a:solidFill>
                  <a:srgbClr val="D4D4D4"/>
                </a:solidFill>
                <a:effectLst/>
                <a:latin typeface="Consolas" panose="020B0609020204030204" pitchFamily="49" charset="0"/>
              </a:rPr>
              <a:t> solid green;</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background-color</a:t>
            </a:r>
            <a:r>
              <a:rPr lang="fr-CA" b="0" noProof="1">
                <a:solidFill>
                  <a:srgbClr val="D4D4D4"/>
                </a:solidFill>
                <a:effectLst/>
                <a:latin typeface="Consolas" panose="020B0609020204030204" pitchFamily="49" charset="0"/>
              </a:rPr>
              <a:t>: dodgerblue;</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color</a:t>
            </a:r>
            <a:r>
              <a:rPr lang="fr-CA" b="0" noProof="1">
                <a:solidFill>
                  <a:srgbClr val="D4D4D4"/>
                </a:solidFill>
                <a:effectLst/>
                <a:latin typeface="Consolas" panose="020B0609020204030204" pitchFamily="49" charset="0"/>
              </a:rPr>
              <a:t>: white;</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font-size</a:t>
            </a:r>
            <a:r>
              <a:rPr lang="fr-CA" b="0" noProof="1">
                <a:solidFill>
                  <a:srgbClr val="D4D4D4"/>
                </a:solidFill>
                <a:effectLst/>
                <a:latin typeface="Consolas" panose="020B0609020204030204" pitchFamily="49" charset="0"/>
              </a:rPr>
              <a:t>: </a:t>
            </a:r>
            <a:r>
              <a:rPr lang="fr-CA" b="0" noProof="1">
                <a:solidFill>
                  <a:srgbClr val="B5CEA8"/>
                </a:solidFill>
                <a:effectLst/>
                <a:latin typeface="Consolas" panose="020B0609020204030204" pitchFamily="49" charset="0"/>
              </a:rPr>
              <a:t>32px</a:t>
            </a:r>
            <a:r>
              <a:rPr lang="fr-CA" b="0" noProof="1">
                <a:solidFill>
                  <a:srgbClr val="D4D4D4"/>
                </a:solidFill>
                <a:effectLst/>
                <a:latin typeface="Consolas" panose="020B0609020204030204" pitchFamily="49" charset="0"/>
              </a:rPr>
              <a:t>;</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text-align</a:t>
            </a:r>
            <a:r>
              <a:rPr lang="fr-CA" b="0" noProof="1">
                <a:solidFill>
                  <a:srgbClr val="D4D4D4"/>
                </a:solidFill>
                <a:effectLst/>
                <a:latin typeface="Consolas" panose="020B0609020204030204" pitchFamily="49" charset="0"/>
              </a:rPr>
              <a:t>: center;</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width</a:t>
            </a:r>
            <a:r>
              <a:rPr lang="fr-CA" b="0" noProof="1">
                <a:solidFill>
                  <a:srgbClr val="D4D4D4"/>
                </a:solidFill>
                <a:effectLst/>
                <a:latin typeface="Consolas" panose="020B0609020204030204" pitchFamily="49" charset="0"/>
              </a:rPr>
              <a:t>:</a:t>
            </a:r>
            <a:r>
              <a:rPr lang="fr-CA" b="0" noProof="1">
                <a:solidFill>
                  <a:srgbClr val="B5CEA8"/>
                </a:solidFill>
                <a:effectLst/>
                <a:latin typeface="Consolas" panose="020B0609020204030204" pitchFamily="49" charset="0"/>
              </a:rPr>
              <a:t>200px</a:t>
            </a:r>
            <a:r>
              <a:rPr lang="fr-CA" b="0" noProof="1">
                <a:solidFill>
                  <a:srgbClr val="D4D4D4"/>
                </a:solidFill>
                <a:effectLst/>
                <a:latin typeface="Consolas" panose="020B0609020204030204" pitchFamily="49" charset="0"/>
              </a:rPr>
              <a:t>;</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height</a:t>
            </a:r>
            <a:r>
              <a:rPr lang="fr-CA" b="0" noProof="1">
                <a:solidFill>
                  <a:srgbClr val="D4D4D4"/>
                </a:solidFill>
                <a:effectLst/>
                <a:latin typeface="Consolas" panose="020B0609020204030204" pitchFamily="49" charset="0"/>
              </a:rPr>
              <a:t>: </a:t>
            </a:r>
            <a:r>
              <a:rPr lang="fr-CA" b="0" noProof="1">
                <a:solidFill>
                  <a:srgbClr val="B5CEA8"/>
                </a:solidFill>
                <a:effectLst/>
                <a:latin typeface="Consolas" panose="020B0609020204030204" pitchFamily="49" charset="0"/>
              </a:rPr>
              <a:t>40px</a:t>
            </a:r>
            <a:r>
              <a:rPr lang="fr-CA" b="0" noProof="1">
                <a:solidFill>
                  <a:srgbClr val="D4D4D4"/>
                </a:solidFill>
                <a:effectLst/>
                <a:latin typeface="Consolas" panose="020B0609020204030204" pitchFamily="49" charset="0"/>
              </a:rPr>
              <a:t>;</a:t>
            </a:r>
          </a:p>
          <a:p>
            <a:r>
              <a:rPr lang="fr-CA" b="0" noProof="1">
                <a:solidFill>
                  <a:srgbClr val="D4D4D4"/>
                </a:solidFill>
                <a:effectLst/>
                <a:latin typeface="Consolas" panose="020B0609020204030204" pitchFamily="49" charset="0"/>
              </a:rPr>
              <a:t>}</a:t>
            </a:r>
          </a:p>
        </p:txBody>
      </p:sp>
      <p:pic>
        <p:nvPicPr>
          <p:cNvPr id="10" name="Image 9">
            <a:extLst>
              <a:ext uri="{FF2B5EF4-FFF2-40B4-BE49-F238E27FC236}">
                <a16:creationId xmlns:a16="http://schemas.microsoft.com/office/drawing/2014/main" id="{98029129-224C-5D02-A72F-661AFA86D188}"/>
              </a:ext>
            </a:extLst>
          </p:cNvPr>
          <p:cNvPicPr>
            <a:picLocks noChangeAspect="1"/>
          </p:cNvPicPr>
          <p:nvPr/>
        </p:nvPicPr>
        <p:blipFill>
          <a:blip r:embed="rId2"/>
          <a:stretch>
            <a:fillRect/>
          </a:stretch>
        </p:blipFill>
        <p:spPr>
          <a:xfrm>
            <a:off x="4803748" y="1624991"/>
            <a:ext cx="3115110" cy="2972215"/>
          </a:xfrm>
          <a:prstGeom prst="rect">
            <a:avLst/>
          </a:prstGeom>
        </p:spPr>
      </p:pic>
      <p:pic>
        <p:nvPicPr>
          <p:cNvPr id="12" name="Image 11">
            <a:extLst>
              <a:ext uri="{FF2B5EF4-FFF2-40B4-BE49-F238E27FC236}">
                <a16:creationId xmlns:a16="http://schemas.microsoft.com/office/drawing/2014/main" id="{CFAB4AE6-4A3E-64D0-2069-38A11AA0F101}"/>
              </a:ext>
            </a:extLst>
          </p:cNvPr>
          <p:cNvPicPr>
            <a:picLocks noChangeAspect="1"/>
          </p:cNvPicPr>
          <p:nvPr/>
        </p:nvPicPr>
        <p:blipFill>
          <a:blip r:embed="rId3"/>
          <a:stretch>
            <a:fillRect/>
          </a:stretch>
        </p:blipFill>
        <p:spPr>
          <a:xfrm>
            <a:off x="7689603" y="4607101"/>
            <a:ext cx="4277322" cy="2048161"/>
          </a:xfrm>
          <a:prstGeom prst="rect">
            <a:avLst/>
          </a:prstGeom>
        </p:spPr>
      </p:pic>
      <p:sp>
        <p:nvSpPr>
          <p:cNvPr id="13" name="Rectangle 12">
            <a:extLst>
              <a:ext uri="{FF2B5EF4-FFF2-40B4-BE49-F238E27FC236}">
                <a16:creationId xmlns:a16="http://schemas.microsoft.com/office/drawing/2014/main" id="{B29FF4F6-CB2B-A6E6-CB33-73C202744722}"/>
              </a:ext>
            </a:extLst>
          </p:cNvPr>
          <p:cNvSpPr/>
          <p:nvPr/>
        </p:nvSpPr>
        <p:spPr>
          <a:xfrm>
            <a:off x="335360" y="1936102"/>
            <a:ext cx="2232248" cy="28803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640938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0B8ECF07-AB67-F357-3122-AF74F28DDAB7}"/>
              </a:ext>
            </a:extLst>
          </p:cNvPr>
          <p:cNvPicPr>
            <a:picLocks noChangeAspect="1"/>
          </p:cNvPicPr>
          <p:nvPr/>
        </p:nvPicPr>
        <p:blipFill>
          <a:blip r:embed="rId2"/>
          <a:stretch>
            <a:fillRect/>
          </a:stretch>
        </p:blipFill>
        <p:spPr>
          <a:xfrm>
            <a:off x="4833260" y="1624239"/>
            <a:ext cx="3029373" cy="3696216"/>
          </a:xfrm>
          <a:prstGeom prst="rect">
            <a:avLst/>
          </a:prstGeom>
        </p:spPr>
      </p:pic>
      <p:sp>
        <p:nvSpPr>
          <p:cNvPr id="2" name="Titre 1">
            <a:extLst>
              <a:ext uri="{FF2B5EF4-FFF2-40B4-BE49-F238E27FC236}">
                <a16:creationId xmlns:a16="http://schemas.microsoft.com/office/drawing/2014/main" id="{44D3B645-27FB-4405-829B-55478CEC64FB}"/>
              </a:ext>
            </a:extLst>
          </p:cNvPr>
          <p:cNvSpPr>
            <a:spLocks noGrp="1"/>
          </p:cNvSpPr>
          <p:nvPr>
            <p:ph type="title"/>
          </p:nvPr>
        </p:nvSpPr>
        <p:spPr/>
        <p:txBody>
          <a:bodyPr>
            <a:normAutofit/>
          </a:bodyPr>
          <a:lstStyle/>
          <a:p>
            <a:r>
              <a:rPr lang="fr-CA" noProof="1"/>
              <a:t>display:  inline-block</a:t>
            </a:r>
          </a:p>
        </p:txBody>
      </p:sp>
      <p:pic>
        <p:nvPicPr>
          <p:cNvPr id="8" name="Image 7">
            <a:extLst>
              <a:ext uri="{FF2B5EF4-FFF2-40B4-BE49-F238E27FC236}">
                <a16:creationId xmlns:a16="http://schemas.microsoft.com/office/drawing/2014/main" id="{A315B44C-34DF-E4C1-1A6E-956515F156D1}"/>
              </a:ext>
            </a:extLst>
          </p:cNvPr>
          <p:cNvPicPr>
            <a:picLocks noChangeAspect="1"/>
          </p:cNvPicPr>
          <p:nvPr/>
        </p:nvPicPr>
        <p:blipFill>
          <a:blip r:embed="rId3"/>
          <a:stretch>
            <a:fillRect/>
          </a:stretch>
        </p:blipFill>
        <p:spPr>
          <a:xfrm>
            <a:off x="1775520" y="5373216"/>
            <a:ext cx="10326541" cy="1428949"/>
          </a:xfrm>
          <a:prstGeom prst="rect">
            <a:avLst/>
          </a:prstGeom>
        </p:spPr>
      </p:pic>
      <p:pic>
        <p:nvPicPr>
          <p:cNvPr id="10" name="Image 9">
            <a:extLst>
              <a:ext uri="{FF2B5EF4-FFF2-40B4-BE49-F238E27FC236}">
                <a16:creationId xmlns:a16="http://schemas.microsoft.com/office/drawing/2014/main" id="{983A76A6-E765-F7BD-6E70-EBFC076B1A11}"/>
              </a:ext>
            </a:extLst>
          </p:cNvPr>
          <p:cNvPicPr>
            <a:picLocks noChangeAspect="1"/>
          </p:cNvPicPr>
          <p:nvPr/>
        </p:nvPicPr>
        <p:blipFill>
          <a:blip r:embed="rId4"/>
          <a:stretch>
            <a:fillRect/>
          </a:stretch>
        </p:blipFill>
        <p:spPr>
          <a:xfrm>
            <a:off x="6834001" y="2780928"/>
            <a:ext cx="5268060" cy="1991003"/>
          </a:xfrm>
          <a:prstGeom prst="rect">
            <a:avLst/>
          </a:prstGeom>
        </p:spPr>
      </p:pic>
      <p:sp>
        <p:nvSpPr>
          <p:cNvPr id="14" name="ZoneTexte 13">
            <a:extLst>
              <a:ext uri="{FF2B5EF4-FFF2-40B4-BE49-F238E27FC236}">
                <a16:creationId xmlns:a16="http://schemas.microsoft.com/office/drawing/2014/main" id="{D89AE10B-0390-2B6C-8DB0-478552149DAA}"/>
              </a:ext>
            </a:extLst>
          </p:cNvPr>
          <p:cNvSpPr txBox="1"/>
          <p:nvPr/>
        </p:nvSpPr>
        <p:spPr>
          <a:xfrm>
            <a:off x="62443" y="4653136"/>
            <a:ext cx="4646630" cy="923330"/>
          </a:xfrm>
          <a:prstGeom prst="rect">
            <a:avLst/>
          </a:prstGeom>
          <a:noFill/>
        </p:spPr>
        <p:txBody>
          <a:bodyPr wrap="square" rtlCol="0">
            <a:spAutoFit/>
          </a:bodyPr>
          <a:lstStyle/>
          <a:p>
            <a:r>
              <a:rPr lang="fr-CA" noProof="1">
                <a:solidFill>
                  <a:srgbClr val="00B0F0"/>
                </a:solidFill>
              </a:rPr>
              <a:t>display:inline-block </a:t>
            </a:r>
            <a:r>
              <a:rPr lang="fr-CA" noProof="1"/>
              <a:t>impose une disposition horizontale en tenant compte des propriétés </a:t>
            </a:r>
            <a:r>
              <a:rPr lang="fr-CA" noProof="1">
                <a:solidFill>
                  <a:srgbClr val="00B0F0"/>
                </a:solidFill>
              </a:rPr>
              <a:t>width</a:t>
            </a:r>
            <a:r>
              <a:rPr lang="fr-CA" noProof="1"/>
              <a:t> et </a:t>
            </a:r>
            <a:r>
              <a:rPr lang="fr-CA" noProof="1">
                <a:solidFill>
                  <a:srgbClr val="00B0F0"/>
                </a:solidFill>
              </a:rPr>
              <a:t>height</a:t>
            </a:r>
          </a:p>
        </p:txBody>
      </p:sp>
      <p:sp>
        <p:nvSpPr>
          <p:cNvPr id="15" name="ZoneTexte 14">
            <a:extLst>
              <a:ext uri="{FF2B5EF4-FFF2-40B4-BE49-F238E27FC236}">
                <a16:creationId xmlns:a16="http://schemas.microsoft.com/office/drawing/2014/main" id="{DB11B206-F397-93E5-ABAB-3CFCE0150C13}"/>
              </a:ext>
            </a:extLst>
          </p:cNvPr>
          <p:cNvSpPr txBox="1"/>
          <p:nvPr/>
        </p:nvSpPr>
        <p:spPr>
          <a:xfrm>
            <a:off x="81217" y="1624239"/>
            <a:ext cx="4248152" cy="2862322"/>
          </a:xfrm>
          <a:prstGeom prst="rect">
            <a:avLst/>
          </a:prstGeom>
          <a:solidFill>
            <a:schemeClr val="tx1">
              <a:lumMod val="85000"/>
              <a:lumOff val="15000"/>
            </a:schemeClr>
          </a:solidFill>
        </p:spPr>
        <p:txBody>
          <a:bodyPr wrap="square">
            <a:spAutoFit/>
          </a:bodyPr>
          <a:lstStyle/>
          <a:p>
            <a:r>
              <a:rPr lang="fr-CA" b="0" noProof="1">
                <a:solidFill>
                  <a:srgbClr val="D7BA7D"/>
                </a:solidFill>
                <a:effectLst/>
                <a:latin typeface="Consolas" panose="020B0609020204030204" pitchFamily="49" charset="0"/>
              </a:rPr>
              <a:t>.box</a:t>
            </a:r>
            <a:r>
              <a:rPr lang="fr-CA" b="0" noProof="1">
                <a:solidFill>
                  <a:srgbClr val="D4D4D4"/>
                </a:solidFill>
                <a:effectLst/>
                <a:latin typeface="Consolas" panose="020B0609020204030204" pitchFamily="49" charset="0"/>
              </a:rPr>
              <a:t> {</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display</a:t>
            </a:r>
            <a:r>
              <a:rPr lang="fr-CA" b="0" noProof="1">
                <a:solidFill>
                  <a:srgbClr val="D4D4D4"/>
                </a:solidFill>
                <a:effectLst/>
                <a:latin typeface="Consolas" panose="020B0609020204030204" pitchFamily="49" charset="0"/>
              </a:rPr>
              <a:t>: inline;</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border</a:t>
            </a:r>
            <a:r>
              <a:rPr lang="fr-CA" b="0" noProof="1">
                <a:solidFill>
                  <a:srgbClr val="D4D4D4"/>
                </a:solidFill>
                <a:effectLst/>
                <a:latin typeface="Consolas" panose="020B0609020204030204" pitchFamily="49" charset="0"/>
              </a:rPr>
              <a:t>: </a:t>
            </a:r>
            <a:r>
              <a:rPr lang="fr-CA" b="0" noProof="1">
                <a:solidFill>
                  <a:srgbClr val="B5CEA8"/>
                </a:solidFill>
                <a:effectLst/>
                <a:latin typeface="Consolas" panose="020B0609020204030204" pitchFamily="49" charset="0"/>
              </a:rPr>
              <a:t>4px</a:t>
            </a:r>
            <a:r>
              <a:rPr lang="fr-CA" b="0" noProof="1">
                <a:solidFill>
                  <a:srgbClr val="D4D4D4"/>
                </a:solidFill>
                <a:effectLst/>
                <a:latin typeface="Consolas" panose="020B0609020204030204" pitchFamily="49" charset="0"/>
              </a:rPr>
              <a:t> solid green;</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background-color</a:t>
            </a:r>
            <a:r>
              <a:rPr lang="fr-CA" b="0" noProof="1">
                <a:solidFill>
                  <a:srgbClr val="D4D4D4"/>
                </a:solidFill>
                <a:effectLst/>
                <a:latin typeface="Consolas" panose="020B0609020204030204" pitchFamily="49" charset="0"/>
              </a:rPr>
              <a:t>: dodgerblue;</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color</a:t>
            </a:r>
            <a:r>
              <a:rPr lang="fr-CA" b="0" noProof="1">
                <a:solidFill>
                  <a:srgbClr val="D4D4D4"/>
                </a:solidFill>
                <a:effectLst/>
                <a:latin typeface="Consolas" panose="020B0609020204030204" pitchFamily="49" charset="0"/>
              </a:rPr>
              <a:t>: white;</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font-size</a:t>
            </a:r>
            <a:r>
              <a:rPr lang="fr-CA" b="0" noProof="1">
                <a:solidFill>
                  <a:srgbClr val="D4D4D4"/>
                </a:solidFill>
                <a:effectLst/>
                <a:latin typeface="Consolas" panose="020B0609020204030204" pitchFamily="49" charset="0"/>
              </a:rPr>
              <a:t>: </a:t>
            </a:r>
            <a:r>
              <a:rPr lang="fr-CA" b="0" noProof="1">
                <a:solidFill>
                  <a:srgbClr val="B5CEA8"/>
                </a:solidFill>
                <a:effectLst/>
                <a:latin typeface="Consolas" panose="020B0609020204030204" pitchFamily="49" charset="0"/>
              </a:rPr>
              <a:t>32px</a:t>
            </a:r>
            <a:r>
              <a:rPr lang="fr-CA" b="0" noProof="1">
                <a:solidFill>
                  <a:srgbClr val="D4D4D4"/>
                </a:solidFill>
                <a:effectLst/>
                <a:latin typeface="Consolas" panose="020B0609020204030204" pitchFamily="49" charset="0"/>
              </a:rPr>
              <a:t>;</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text-align</a:t>
            </a:r>
            <a:r>
              <a:rPr lang="fr-CA" b="0" noProof="1">
                <a:solidFill>
                  <a:srgbClr val="D4D4D4"/>
                </a:solidFill>
                <a:effectLst/>
                <a:latin typeface="Consolas" panose="020B0609020204030204" pitchFamily="49" charset="0"/>
              </a:rPr>
              <a:t>: center;</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width</a:t>
            </a:r>
            <a:r>
              <a:rPr lang="fr-CA" b="0" noProof="1">
                <a:solidFill>
                  <a:srgbClr val="D4D4D4"/>
                </a:solidFill>
                <a:effectLst/>
                <a:latin typeface="Consolas" panose="020B0609020204030204" pitchFamily="49" charset="0"/>
              </a:rPr>
              <a:t>:</a:t>
            </a:r>
            <a:r>
              <a:rPr lang="fr-CA" b="0" noProof="1">
                <a:solidFill>
                  <a:srgbClr val="B5CEA8"/>
                </a:solidFill>
                <a:effectLst/>
                <a:latin typeface="Consolas" panose="020B0609020204030204" pitchFamily="49" charset="0"/>
              </a:rPr>
              <a:t>200px</a:t>
            </a:r>
            <a:r>
              <a:rPr lang="fr-CA" b="0" noProof="1">
                <a:solidFill>
                  <a:srgbClr val="D4D4D4"/>
                </a:solidFill>
                <a:effectLst/>
                <a:latin typeface="Consolas" panose="020B0609020204030204" pitchFamily="49" charset="0"/>
              </a:rPr>
              <a:t>;</a:t>
            </a:r>
          </a:p>
          <a:p>
            <a:r>
              <a:rPr lang="fr-CA" b="0" noProof="1">
                <a:solidFill>
                  <a:srgbClr val="D4D4D4"/>
                </a:solidFill>
                <a:effectLst/>
                <a:latin typeface="Consolas" panose="020B0609020204030204" pitchFamily="49" charset="0"/>
              </a:rPr>
              <a:t>  </a:t>
            </a:r>
            <a:r>
              <a:rPr lang="fr-CA" b="0" noProof="1">
                <a:solidFill>
                  <a:srgbClr val="9CDCFE"/>
                </a:solidFill>
                <a:effectLst/>
                <a:latin typeface="Consolas" panose="020B0609020204030204" pitchFamily="49" charset="0"/>
              </a:rPr>
              <a:t>height</a:t>
            </a:r>
            <a:r>
              <a:rPr lang="fr-CA" b="0" noProof="1">
                <a:solidFill>
                  <a:srgbClr val="D4D4D4"/>
                </a:solidFill>
                <a:effectLst/>
                <a:latin typeface="Consolas" panose="020B0609020204030204" pitchFamily="49" charset="0"/>
              </a:rPr>
              <a:t>: </a:t>
            </a:r>
            <a:r>
              <a:rPr lang="fr-CA" b="0" noProof="1">
                <a:solidFill>
                  <a:srgbClr val="B5CEA8"/>
                </a:solidFill>
                <a:effectLst/>
                <a:latin typeface="Consolas" panose="020B0609020204030204" pitchFamily="49" charset="0"/>
              </a:rPr>
              <a:t>40px</a:t>
            </a:r>
            <a:r>
              <a:rPr lang="fr-CA" b="0" noProof="1">
                <a:solidFill>
                  <a:srgbClr val="D4D4D4"/>
                </a:solidFill>
                <a:effectLst/>
                <a:latin typeface="Consolas" panose="020B0609020204030204" pitchFamily="49" charset="0"/>
              </a:rPr>
              <a:t>;</a:t>
            </a:r>
          </a:p>
          <a:p>
            <a:r>
              <a:rPr lang="fr-CA" b="0" noProof="1">
                <a:solidFill>
                  <a:srgbClr val="D4D4D4"/>
                </a:solidFill>
                <a:effectLst/>
                <a:latin typeface="Consolas" panose="020B0609020204030204" pitchFamily="49" charset="0"/>
              </a:rPr>
              <a:t>}</a:t>
            </a:r>
          </a:p>
        </p:txBody>
      </p:sp>
      <p:sp>
        <p:nvSpPr>
          <p:cNvPr id="16" name="Rectangle 15">
            <a:extLst>
              <a:ext uri="{FF2B5EF4-FFF2-40B4-BE49-F238E27FC236}">
                <a16:creationId xmlns:a16="http://schemas.microsoft.com/office/drawing/2014/main" id="{F0CD3D5A-172A-331F-7505-F559B48F6518}"/>
              </a:ext>
            </a:extLst>
          </p:cNvPr>
          <p:cNvSpPr/>
          <p:nvPr/>
        </p:nvSpPr>
        <p:spPr>
          <a:xfrm>
            <a:off x="335360" y="1936102"/>
            <a:ext cx="2232248" cy="28803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310430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BEFA3F6D-6B0C-F67C-9873-6CF8E3B889DE}"/>
              </a:ext>
            </a:extLst>
          </p:cNvPr>
          <p:cNvSpPr txBox="1"/>
          <p:nvPr/>
        </p:nvSpPr>
        <p:spPr>
          <a:xfrm>
            <a:off x="-24680" y="-22737"/>
            <a:ext cx="6094638" cy="7109639"/>
          </a:xfrm>
          <a:prstGeom prst="rect">
            <a:avLst/>
          </a:prstGeom>
          <a:solidFill>
            <a:schemeClr val="tx1">
              <a:lumMod val="85000"/>
              <a:lumOff val="15000"/>
            </a:schemeClr>
          </a:solidFill>
        </p:spPr>
        <p:txBody>
          <a:bodyPr wrap="square">
            <a:spAutoFit/>
          </a:bodyPr>
          <a:lstStyle/>
          <a:p>
            <a:r>
              <a:rPr lang="fr-CA" sz="1200" b="0" noProof="1">
                <a:solidFill>
                  <a:srgbClr val="D4D4D4"/>
                </a:solidFill>
                <a:effectLst/>
                <a:latin typeface="Consolas" panose="020B0609020204030204" pitchFamily="49" charset="0"/>
              </a:rPr>
              <a:t>      </a:t>
            </a:r>
          </a:p>
          <a:p>
            <a:r>
              <a:rPr lang="fr-CA" sz="1200" b="0" noProof="1">
                <a:solidFill>
                  <a:srgbClr val="D7BA7D"/>
                </a:solidFill>
                <a:effectLst/>
                <a:latin typeface="Consolas" panose="020B0609020204030204" pitchFamily="49" charset="0"/>
              </a:rPr>
              <a:t>.main</a:t>
            </a:r>
            <a:r>
              <a:rPr lang="fr-CA" sz="1200" b="0" noProof="1">
                <a:solidFill>
                  <a:srgbClr val="D4D4D4"/>
                </a:solidFill>
                <a:effectLst/>
                <a:latin typeface="Consolas" panose="020B0609020204030204" pitchFamily="49" charset="0"/>
              </a:rPr>
              <a:t> {</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width</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50%</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margin</a:t>
            </a:r>
            <a:r>
              <a:rPr lang="fr-CA" sz="1200" b="0" noProof="1">
                <a:solidFill>
                  <a:srgbClr val="D4D4D4"/>
                </a:solidFill>
                <a:effectLst/>
                <a:latin typeface="Consolas" panose="020B0609020204030204" pitchFamily="49" charset="0"/>
              </a:rPr>
              <a:t>: auto;</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border</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3px</a:t>
            </a:r>
            <a:r>
              <a:rPr lang="fr-CA" sz="1200" b="0" noProof="1">
                <a:solidFill>
                  <a:srgbClr val="D4D4D4"/>
                </a:solidFill>
                <a:effectLst/>
                <a:latin typeface="Consolas" panose="020B0609020204030204" pitchFamily="49" charset="0"/>
              </a:rPr>
              <a:t> solid blue;</a:t>
            </a:r>
          </a:p>
          <a:p>
            <a:r>
              <a:rPr lang="fr-CA" sz="1200" b="0" noProof="1">
                <a:solidFill>
                  <a:srgbClr val="D4D4D4"/>
                </a:solidFill>
                <a:effectLst/>
                <a:latin typeface="Consolas" panose="020B0609020204030204" pitchFamily="49" charset="0"/>
              </a:rPr>
              <a:t>      }</a:t>
            </a:r>
          </a:p>
          <a:p>
            <a:r>
              <a:rPr lang="fr-CA" sz="1200" b="0" noProof="1">
                <a:solidFill>
                  <a:srgbClr val="D4D4D4"/>
                </a:solidFill>
                <a:effectLst/>
                <a:latin typeface="Consolas" panose="020B0609020204030204" pitchFamily="49" charset="0"/>
              </a:rPr>
              <a:t>      </a:t>
            </a:r>
            <a:r>
              <a:rPr lang="fr-CA" sz="1200" b="0" noProof="1">
                <a:solidFill>
                  <a:srgbClr val="D7BA7D"/>
                </a:solidFill>
                <a:effectLst/>
                <a:latin typeface="Consolas" panose="020B0609020204030204" pitchFamily="49" charset="0"/>
              </a:rPr>
              <a:t>.gridContainerFixed</a:t>
            </a:r>
            <a:r>
              <a:rPr lang="fr-CA" sz="1200" b="0" noProof="1">
                <a:solidFill>
                  <a:srgbClr val="D4D4D4"/>
                </a:solidFill>
                <a:effectLst/>
                <a:latin typeface="Consolas" panose="020B0609020204030204" pitchFamily="49" charset="0"/>
              </a:rPr>
              <a:t> {</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display</a:t>
            </a:r>
            <a:r>
              <a:rPr lang="fr-CA" sz="1200" b="0" noProof="1">
                <a:solidFill>
                  <a:srgbClr val="D4D4D4"/>
                </a:solidFill>
                <a:effectLst/>
                <a:latin typeface="Consolas" panose="020B0609020204030204" pitchFamily="49" charset="0"/>
              </a:rPr>
              <a:t>: grid;</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margin</a:t>
            </a:r>
            <a:r>
              <a:rPr lang="fr-CA" sz="1200" b="0" noProof="1">
                <a:solidFill>
                  <a:srgbClr val="D4D4D4"/>
                </a:solidFill>
                <a:effectLst/>
                <a:latin typeface="Consolas" panose="020B0609020204030204" pitchFamily="49" charset="0"/>
              </a:rPr>
              <a:t>:</a:t>
            </a:r>
            <a:r>
              <a:rPr lang="fr-CA" sz="1200" b="0" noProof="1">
                <a:solidFill>
                  <a:srgbClr val="B5CEA8"/>
                </a:solidFill>
                <a:effectLst/>
                <a:latin typeface="Consolas" panose="020B0609020204030204" pitchFamily="49" charset="0"/>
              </a:rPr>
              <a:t>10px</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padding</a:t>
            </a:r>
            <a:r>
              <a:rPr lang="fr-CA" sz="1200" b="0" noProof="1">
                <a:solidFill>
                  <a:srgbClr val="D4D4D4"/>
                </a:solidFill>
                <a:effectLst/>
                <a:latin typeface="Consolas" panose="020B0609020204030204" pitchFamily="49" charset="0"/>
              </a:rPr>
              <a:t>:</a:t>
            </a:r>
            <a:r>
              <a:rPr lang="fr-CA" sz="1200" b="0" noProof="1">
                <a:solidFill>
                  <a:srgbClr val="B5CEA8"/>
                </a:solidFill>
                <a:effectLst/>
                <a:latin typeface="Consolas" panose="020B0609020204030204" pitchFamily="49" charset="0"/>
              </a:rPr>
              <a:t>10px</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border</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3px</a:t>
            </a:r>
            <a:r>
              <a:rPr lang="fr-CA" sz="1200" b="0" noProof="1">
                <a:solidFill>
                  <a:srgbClr val="D4D4D4"/>
                </a:solidFill>
                <a:effectLst/>
                <a:latin typeface="Consolas" panose="020B0609020204030204" pitchFamily="49" charset="0"/>
              </a:rPr>
              <a:t> solid red;</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grid-template-columns</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80px</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80px</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80px</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80px</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gap</a:t>
            </a:r>
            <a:r>
              <a:rPr lang="fr-CA" sz="1200" b="0" noProof="1">
                <a:solidFill>
                  <a:srgbClr val="D4D4D4"/>
                </a:solidFill>
                <a:effectLst/>
                <a:latin typeface="Consolas" panose="020B0609020204030204" pitchFamily="49" charset="0"/>
              </a:rPr>
              <a:t>:</a:t>
            </a:r>
            <a:r>
              <a:rPr lang="fr-CA" sz="1200" b="0" noProof="1">
                <a:solidFill>
                  <a:srgbClr val="B5CEA8"/>
                </a:solidFill>
                <a:effectLst/>
                <a:latin typeface="Consolas" panose="020B0609020204030204" pitchFamily="49" charset="0"/>
              </a:rPr>
              <a:t>10px</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p>
          <a:p>
            <a:r>
              <a:rPr lang="fr-CA" sz="1200" b="0" noProof="1">
                <a:solidFill>
                  <a:srgbClr val="D4D4D4"/>
                </a:solidFill>
                <a:effectLst/>
                <a:latin typeface="Consolas" panose="020B0609020204030204" pitchFamily="49" charset="0"/>
              </a:rPr>
              <a:t>      </a:t>
            </a:r>
            <a:r>
              <a:rPr lang="fr-CA" sz="1200" b="0" noProof="1">
                <a:solidFill>
                  <a:srgbClr val="D7BA7D"/>
                </a:solidFill>
                <a:effectLst/>
                <a:latin typeface="Consolas" panose="020B0609020204030204" pitchFamily="49" charset="0"/>
              </a:rPr>
              <a:t>.gridContainerFlex1</a:t>
            </a:r>
            <a:r>
              <a:rPr lang="fr-CA" sz="1200" b="0" noProof="1">
                <a:solidFill>
                  <a:srgbClr val="D4D4D4"/>
                </a:solidFill>
                <a:effectLst/>
                <a:latin typeface="Consolas" panose="020B0609020204030204" pitchFamily="49" charset="0"/>
              </a:rPr>
              <a:t> {</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display</a:t>
            </a:r>
            <a:r>
              <a:rPr lang="fr-CA" sz="1200" b="0" noProof="1">
                <a:solidFill>
                  <a:srgbClr val="D4D4D4"/>
                </a:solidFill>
                <a:effectLst/>
                <a:latin typeface="Consolas" panose="020B0609020204030204" pitchFamily="49" charset="0"/>
              </a:rPr>
              <a:t>: grid;</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margin</a:t>
            </a:r>
            <a:r>
              <a:rPr lang="fr-CA" sz="1200" b="0" noProof="1">
                <a:solidFill>
                  <a:srgbClr val="D4D4D4"/>
                </a:solidFill>
                <a:effectLst/>
                <a:latin typeface="Consolas" panose="020B0609020204030204" pitchFamily="49" charset="0"/>
              </a:rPr>
              <a:t>:</a:t>
            </a:r>
            <a:r>
              <a:rPr lang="fr-CA" sz="1200" b="0" noProof="1">
                <a:solidFill>
                  <a:srgbClr val="B5CEA8"/>
                </a:solidFill>
                <a:effectLst/>
                <a:latin typeface="Consolas" panose="020B0609020204030204" pitchFamily="49" charset="0"/>
              </a:rPr>
              <a:t>10px</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padding</a:t>
            </a:r>
            <a:r>
              <a:rPr lang="fr-CA" sz="1200" b="0" noProof="1">
                <a:solidFill>
                  <a:srgbClr val="D4D4D4"/>
                </a:solidFill>
                <a:effectLst/>
                <a:latin typeface="Consolas" panose="020B0609020204030204" pitchFamily="49" charset="0"/>
              </a:rPr>
              <a:t>:</a:t>
            </a:r>
            <a:r>
              <a:rPr lang="fr-CA" sz="1200" b="0" noProof="1">
                <a:solidFill>
                  <a:srgbClr val="B5CEA8"/>
                </a:solidFill>
                <a:effectLst/>
                <a:latin typeface="Consolas" panose="020B0609020204030204" pitchFamily="49" charset="0"/>
              </a:rPr>
              <a:t>10px</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border</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3px</a:t>
            </a:r>
            <a:r>
              <a:rPr lang="fr-CA" sz="1200" b="0" noProof="1">
                <a:solidFill>
                  <a:srgbClr val="D4D4D4"/>
                </a:solidFill>
                <a:effectLst/>
                <a:latin typeface="Consolas" panose="020B0609020204030204" pitchFamily="49" charset="0"/>
              </a:rPr>
              <a:t> solid red;</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grid-template-columns</a:t>
            </a:r>
            <a:r>
              <a:rPr lang="fr-CA" sz="1200" b="0" noProof="1">
                <a:solidFill>
                  <a:srgbClr val="D4D4D4"/>
                </a:solidFill>
                <a:effectLst/>
                <a:latin typeface="Consolas" panose="020B0609020204030204" pitchFamily="49" charset="0"/>
              </a:rPr>
              <a:t>: repeat(</a:t>
            </a:r>
            <a:r>
              <a:rPr lang="fr-CA" sz="1200" b="0" noProof="1">
                <a:solidFill>
                  <a:srgbClr val="B5CEA8"/>
                </a:solidFill>
                <a:effectLst/>
                <a:latin typeface="Consolas" panose="020B0609020204030204" pitchFamily="49" charset="0"/>
              </a:rPr>
              <a:t>4</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1fr</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gap</a:t>
            </a:r>
            <a:r>
              <a:rPr lang="fr-CA" sz="1200" b="0" noProof="1">
                <a:solidFill>
                  <a:srgbClr val="D4D4D4"/>
                </a:solidFill>
                <a:effectLst/>
                <a:latin typeface="Consolas" panose="020B0609020204030204" pitchFamily="49" charset="0"/>
              </a:rPr>
              <a:t>:</a:t>
            </a:r>
            <a:r>
              <a:rPr lang="fr-CA" sz="1200" b="0" noProof="1">
                <a:solidFill>
                  <a:srgbClr val="B5CEA8"/>
                </a:solidFill>
                <a:effectLst/>
                <a:latin typeface="Consolas" panose="020B0609020204030204" pitchFamily="49" charset="0"/>
              </a:rPr>
              <a:t>10px</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p>
          <a:p>
            <a:r>
              <a:rPr lang="fr-CA" sz="1200" b="0" noProof="1">
                <a:solidFill>
                  <a:srgbClr val="D4D4D4"/>
                </a:solidFill>
                <a:effectLst/>
                <a:latin typeface="Consolas" panose="020B0609020204030204" pitchFamily="49" charset="0"/>
              </a:rPr>
              <a:t>      </a:t>
            </a:r>
            <a:r>
              <a:rPr lang="fr-CA" sz="1200" b="0" noProof="1">
                <a:solidFill>
                  <a:srgbClr val="D7BA7D"/>
                </a:solidFill>
                <a:effectLst/>
                <a:latin typeface="Consolas" panose="020B0609020204030204" pitchFamily="49" charset="0"/>
              </a:rPr>
              <a:t>.gridContainerFlex2</a:t>
            </a:r>
            <a:r>
              <a:rPr lang="fr-CA" sz="1200" b="0" noProof="1">
                <a:solidFill>
                  <a:srgbClr val="D4D4D4"/>
                </a:solidFill>
                <a:effectLst/>
                <a:latin typeface="Consolas" panose="020B0609020204030204" pitchFamily="49" charset="0"/>
              </a:rPr>
              <a:t> {</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display</a:t>
            </a:r>
            <a:r>
              <a:rPr lang="fr-CA" sz="1200" b="0" noProof="1">
                <a:solidFill>
                  <a:srgbClr val="D4D4D4"/>
                </a:solidFill>
                <a:effectLst/>
                <a:latin typeface="Consolas" panose="020B0609020204030204" pitchFamily="49" charset="0"/>
              </a:rPr>
              <a:t>: grid;</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margin</a:t>
            </a:r>
            <a:r>
              <a:rPr lang="fr-CA" sz="1200" b="0" noProof="1">
                <a:solidFill>
                  <a:srgbClr val="D4D4D4"/>
                </a:solidFill>
                <a:effectLst/>
                <a:latin typeface="Consolas" panose="020B0609020204030204" pitchFamily="49" charset="0"/>
              </a:rPr>
              <a:t>:</a:t>
            </a:r>
            <a:r>
              <a:rPr lang="fr-CA" sz="1200" b="0" noProof="1">
                <a:solidFill>
                  <a:srgbClr val="B5CEA8"/>
                </a:solidFill>
                <a:effectLst/>
                <a:latin typeface="Consolas" panose="020B0609020204030204" pitchFamily="49" charset="0"/>
              </a:rPr>
              <a:t>10px</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padding</a:t>
            </a:r>
            <a:r>
              <a:rPr lang="fr-CA" sz="1200" b="0" noProof="1">
                <a:solidFill>
                  <a:srgbClr val="D4D4D4"/>
                </a:solidFill>
                <a:effectLst/>
                <a:latin typeface="Consolas" panose="020B0609020204030204" pitchFamily="49" charset="0"/>
              </a:rPr>
              <a:t>:</a:t>
            </a:r>
            <a:r>
              <a:rPr lang="fr-CA" sz="1200" b="0" noProof="1">
                <a:solidFill>
                  <a:srgbClr val="B5CEA8"/>
                </a:solidFill>
                <a:effectLst/>
                <a:latin typeface="Consolas" panose="020B0609020204030204" pitchFamily="49" charset="0"/>
              </a:rPr>
              <a:t>10px</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border</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3px</a:t>
            </a:r>
            <a:r>
              <a:rPr lang="fr-CA" sz="1200" b="0" noProof="1">
                <a:solidFill>
                  <a:srgbClr val="D4D4D4"/>
                </a:solidFill>
                <a:effectLst/>
                <a:latin typeface="Consolas" panose="020B0609020204030204" pitchFamily="49" charset="0"/>
              </a:rPr>
              <a:t> solid red;</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grid-template-columns</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1fr</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2fr</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3fr</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4fr</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gap</a:t>
            </a:r>
            <a:r>
              <a:rPr lang="fr-CA" sz="1200" b="0" noProof="1">
                <a:solidFill>
                  <a:srgbClr val="D4D4D4"/>
                </a:solidFill>
                <a:effectLst/>
                <a:latin typeface="Consolas" panose="020B0609020204030204" pitchFamily="49" charset="0"/>
              </a:rPr>
              <a:t>:</a:t>
            </a:r>
            <a:r>
              <a:rPr lang="fr-CA" sz="1200" b="0" noProof="1">
                <a:solidFill>
                  <a:srgbClr val="B5CEA8"/>
                </a:solidFill>
                <a:effectLst/>
                <a:latin typeface="Consolas" panose="020B0609020204030204" pitchFamily="49" charset="0"/>
              </a:rPr>
              <a:t>10px</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p>
          <a:p>
            <a:r>
              <a:rPr lang="fr-CA" sz="1200" b="0" noProof="1">
                <a:solidFill>
                  <a:srgbClr val="D4D4D4"/>
                </a:solidFill>
                <a:effectLst/>
                <a:latin typeface="Consolas" panose="020B0609020204030204" pitchFamily="49" charset="0"/>
              </a:rPr>
              <a:t>      </a:t>
            </a:r>
            <a:r>
              <a:rPr lang="fr-CA" sz="1200" b="0" noProof="1">
                <a:solidFill>
                  <a:srgbClr val="D7BA7D"/>
                </a:solidFill>
                <a:effectLst/>
                <a:latin typeface="Consolas" panose="020B0609020204030204" pitchFamily="49" charset="0"/>
              </a:rPr>
              <a:t>.box</a:t>
            </a:r>
            <a:r>
              <a:rPr lang="fr-CA" sz="1200" b="0" noProof="1">
                <a:solidFill>
                  <a:srgbClr val="D4D4D4"/>
                </a:solidFill>
                <a:effectLst/>
                <a:latin typeface="Consolas" panose="020B0609020204030204" pitchFamily="49" charset="0"/>
              </a:rPr>
              <a:t> {</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font-size</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48px</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text-align</a:t>
            </a:r>
            <a:r>
              <a:rPr lang="fr-CA" sz="1200" b="0" noProof="1">
                <a:solidFill>
                  <a:srgbClr val="D4D4D4"/>
                </a:solidFill>
                <a:effectLst/>
                <a:latin typeface="Consolas" panose="020B0609020204030204" pitchFamily="49" charset="0"/>
              </a:rPr>
              <a:t>: center;</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border</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3px</a:t>
            </a:r>
            <a:r>
              <a:rPr lang="fr-CA" sz="1200" b="0" noProof="1">
                <a:solidFill>
                  <a:srgbClr val="D4D4D4"/>
                </a:solidFill>
                <a:effectLst/>
                <a:latin typeface="Consolas" panose="020B0609020204030204" pitchFamily="49" charset="0"/>
              </a:rPr>
              <a:t> solid green;</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color</a:t>
            </a:r>
            <a:r>
              <a:rPr lang="fr-CA" sz="1200" b="0" noProof="1">
                <a:solidFill>
                  <a:srgbClr val="D4D4D4"/>
                </a:solidFill>
                <a:effectLst/>
                <a:latin typeface="Consolas" panose="020B0609020204030204" pitchFamily="49" charset="0"/>
              </a:rPr>
              <a:t>: white;</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background-color</a:t>
            </a:r>
            <a:r>
              <a:rPr lang="fr-CA" sz="1200" b="0" noProof="1">
                <a:solidFill>
                  <a:srgbClr val="D4D4D4"/>
                </a:solidFill>
                <a:effectLst/>
                <a:latin typeface="Consolas" panose="020B0609020204030204" pitchFamily="49" charset="0"/>
              </a:rPr>
              <a:t>: dodgerblue;</a:t>
            </a:r>
          </a:p>
          <a:p>
            <a:r>
              <a:rPr lang="fr-CA" sz="1200" b="0" noProof="1">
                <a:solidFill>
                  <a:srgbClr val="D4D4D4"/>
                </a:solidFill>
                <a:effectLst/>
                <a:latin typeface="Consolas" panose="020B0609020204030204" pitchFamily="49" charset="0"/>
              </a:rPr>
              <a:t>      }</a:t>
            </a:r>
          </a:p>
        </p:txBody>
      </p:sp>
      <p:sp>
        <p:nvSpPr>
          <p:cNvPr id="5" name="ZoneTexte 4">
            <a:extLst>
              <a:ext uri="{FF2B5EF4-FFF2-40B4-BE49-F238E27FC236}">
                <a16:creationId xmlns:a16="http://schemas.microsoft.com/office/drawing/2014/main" id="{FC2CBA0E-FEED-1839-DBB3-73986E1162C8}"/>
              </a:ext>
            </a:extLst>
          </p:cNvPr>
          <p:cNvSpPr txBox="1"/>
          <p:nvPr/>
        </p:nvSpPr>
        <p:spPr>
          <a:xfrm>
            <a:off x="6023992" y="-22737"/>
            <a:ext cx="6168008" cy="7109639"/>
          </a:xfrm>
          <a:prstGeom prst="rect">
            <a:avLst/>
          </a:prstGeom>
          <a:solidFill>
            <a:schemeClr val="tx1">
              <a:lumMod val="85000"/>
              <a:lumOff val="15000"/>
            </a:schemeClr>
          </a:solidFill>
        </p:spPr>
        <p:txBody>
          <a:bodyPr wrap="square">
            <a:spAutoFit/>
          </a:bodyPr>
          <a:lstStyle/>
          <a:p>
            <a:r>
              <a:rPr lang="fr-CA" sz="1200" b="0" noProof="1">
                <a:solidFill>
                  <a:srgbClr val="D4D4D4"/>
                </a:solidFill>
                <a:effectLst/>
                <a:latin typeface="Consolas" panose="020B0609020204030204" pitchFamily="49" charset="0"/>
              </a:rPr>
              <a:t>  </a:t>
            </a:r>
          </a:p>
          <a:p>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body</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"main"</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"gridContainerFixed"</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1</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2</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3</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4</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5</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6</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"gridContainerFlex1"</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1</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2</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3</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4</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5</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6</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"gridContainerFlex2"</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1</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2</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3</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4</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5</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6</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body</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html</a:t>
            </a:r>
            <a:r>
              <a:rPr lang="fr-CA" sz="1200" b="0" noProof="1">
                <a:solidFill>
                  <a:srgbClr val="808080"/>
                </a:solidFill>
                <a:effectLst/>
                <a:latin typeface="Consolas" panose="020B0609020204030204" pitchFamily="49" charset="0"/>
              </a:rPr>
              <a:t>&gt;</a:t>
            </a:r>
          </a:p>
          <a:p>
            <a:endParaRPr lang="fr-CA" sz="1200" noProof="1">
              <a:solidFill>
                <a:srgbClr val="808080"/>
              </a:solidFill>
              <a:latin typeface="Consolas" panose="020B0609020204030204" pitchFamily="49" charset="0"/>
            </a:endParaRPr>
          </a:p>
          <a:p>
            <a:endParaRPr lang="fr-CA" sz="1200" b="0" noProof="1">
              <a:solidFill>
                <a:srgbClr val="808080"/>
              </a:solidFill>
              <a:effectLst/>
              <a:latin typeface="Consolas" panose="020B0609020204030204" pitchFamily="49" charset="0"/>
            </a:endParaRPr>
          </a:p>
          <a:p>
            <a:endParaRPr lang="fr-CA" sz="1200" noProof="1">
              <a:solidFill>
                <a:srgbClr val="808080"/>
              </a:solidFill>
              <a:latin typeface="Consolas" panose="020B0609020204030204" pitchFamily="49" charset="0"/>
            </a:endParaRPr>
          </a:p>
          <a:p>
            <a:endParaRPr lang="fr-CA" sz="1200" noProof="1">
              <a:solidFill>
                <a:srgbClr val="808080"/>
              </a:solidFill>
              <a:latin typeface="Consolas" panose="020B0609020204030204" pitchFamily="49" charset="0"/>
            </a:endParaRPr>
          </a:p>
          <a:p>
            <a:endParaRPr lang="fr-CA" sz="1200" b="0" noProof="1">
              <a:solidFill>
                <a:srgbClr val="808080"/>
              </a:solidFill>
              <a:effectLst/>
              <a:latin typeface="Consolas" panose="020B0609020204030204" pitchFamily="49" charset="0"/>
            </a:endParaRPr>
          </a:p>
          <a:p>
            <a:endParaRPr lang="fr-CA" sz="1200" b="0" noProof="1">
              <a:solidFill>
                <a:srgbClr val="D4D4D4"/>
              </a:solidFill>
              <a:effectLst/>
              <a:latin typeface="Consolas" panose="020B0609020204030204" pitchFamily="49" charset="0"/>
            </a:endParaRPr>
          </a:p>
          <a:p>
            <a:br>
              <a:rPr lang="fr-CA" sz="1200" b="0" noProof="1">
                <a:solidFill>
                  <a:srgbClr val="D4D4D4"/>
                </a:solidFill>
                <a:effectLst/>
                <a:latin typeface="Consolas" panose="020B0609020204030204" pitchFamily="49" charset="0"/>
              </a:rPr>
            </a:br>
            <a:endParaRPr lang="fr-CA" sz="1200" b="0" noProof="1">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02272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15BE5F-066C-3470-E85B-3F743A77D204}"/>
              </a:ext>
            </a:extLst>
          </p:cNvPr>
          <p:cNvSpPr>
            <a:spLocks noGrp="1"/>
          </p:cNvSpPr>
          <p:nvPr>
            <p:ph type="title"/>
          </p:nvPr>
        </p:nvSpPr>
        <p:spPr/>
        <p:txBody>
          <a:bodyPr>
            <a:normAutofit fontScale="90000"/>
          </a:bodyPr>
          <a:lstStyle/>
          <a:p>
            <a:r>
              <a:rPr lang="fr-CA" dirty="0"/>
              <a:t>Lettrine avec une lettre : Annulation du comportement « bloc » avec « </a:t>
            </a:r>
            <a:r>
              <a:rPr lang="fr-CA" dirty="0" err="1"/>
              <a:t>float</a:t>
            </a:r>
            <a:r>
              <a:rPr lang="fr-CA" dirty="0"/>
              <a:t> »</a:t>
            </a:r>
          </a:p>
        </p:txBody>
      </p:sp>
      <p:pic>
        <p:nvPicPr>
          <p:cNvPr id="4" name="Image 3">
            <a:extLst>
              <a:ext uri="{FF2B5EF4-FFF2-40B4-BE49-F238E27FC236}">
                <a16:creationId xmlns:a16="http://schemas.microsoft.com/office/drawing/2014/main" id="{15BC49DE-E0DC-702D-92CE-A62C55B2F9BC}"/>
              </a:ext>
            </a:extLst>
          </p:cNvPr>
          <p:cNvPicPr>
            <a:picLocks noChangeAspect="1"/>
          </p:cNvPicPr>
          <p:nvPr/>
        </p:nvPicPr>
        <p:blipFill>
          <a:blip r:embed="rId2"/>
          <a:stretch>
            <a:fillRect/>
          </a:stretch>
        </p:blipFill>
        <p:spPr>
          <a:xfrm>
            <a:off x="112456" y="1676248"/>
            <a:ext cx="2530059" cy="1752752"/>
          </a:xfrm>
          <a:prstGeom prst="rect">
            <a:avLst/>
          </a:prstGeom>
        </p:spPr>
      </p:pic>
      <p:pic>
        <p:nvPicPr>
          <p:cNvPr id="5" name="Image 4">
            <a:extLst>
              <a:ext uri="{FF2B5EF4-FFF2-40B4-BE49-F238E27FC236}">
                <a16:creationId xmlns:a16="http://schemas.microsoft.com/office/drawing/2014/main" id="{12C0B690-B57C-9B75-2193-F9795A18BB66}"/>
              </a:ext>
            </a:extLst>
          </p:cNvPr>
          <p:cNvPicPr>
            <a:picLocks noChangeAspect="1"/>
          </p:cNvPicPr>
          <p:nvPr/>
        </p:nvPicPr>
        <p:blipFill>
          <a:blip r:embed="rId3"/>
          <a:stretch>
            <a:fillRect/>
          </a:stretch>
        </p:blipFill>
        <p:spPr>
          <a:xfrm>
            <a:off x="112456" y="3588360"/>
            <a:ext cx="9815411" cy="1486029"/>
          </a:xfrm>
          <a:prstGeom prst="rect">
            <a:avLst/>
          </a:prstGeom>
        </p:spPr>
      </p:pic>
      <p:pic>
        <p:nvPicPr>
          <p:cNvPr id="6" name="Image 5">
            <a:extLst>
              <a:ext uri="{FF2B5EF4-FFF2-40B4-BE49-F238E27FC236}">
                <a16:creationId xmlns:a16="http://schemas.microsoft.com/office/drawing/2014/main" id="{889FB8EA-394F-9BA1-5751-7370774CBD70}"/>
              </a:ext>
            </a:extLst>
          </p:cNvPr>
          <p:cNvPicPr>
            <a:picLocks noChangeAspect="1"/>
          </p:cNvPicPr>
          <p:nvPr/>
        </p:nvPicPr>
        <p:blipFill>
          <a:blip r:embed="rId4"/>
          <a:stretch>
            <a:fillRect/>
          </a:stretch>
        </p:blipFill>
        <p:spPr>
          <a:xfrm>
            <a:off x="7851237" y="5269868"/>
            <a:ext cx="4153260" cy="1432684"/>
          </a:xfrm>
          <a:prstGeom prst="rect">
            <a:avLst/>
          </a:prstGeom>
        </p:spPr>
      </p:pic>
      <p:pic>
        <p:nvPicPr>
          <p:cNvPr id="7" name="Image 6">
            <a:extLst>
              <a:ext uri="{FF2B5EF4-FFF2-40B4-BE49-F238E27FC236}">
                <a16:creationId xmlns:a16="http://schemas.microsoft.com/office/drawing/2014/main" id="{DAC08A5B-52EA-F0CC-F086-B87036E1539E}"/>
              </a:ext>
            </a:extLst>
          </p:cNvPr>
          <p:cNvPicPr>
            <a:picLocks noChangeAspect="1"/>
          </p:cNvPicPr>
          <p:nvPr/>
        </p:nvPicPr>
        <p:blipFill>
          <a:blip r:embed="rId5"/>
          <a:stretch>
            <a:fillRect/>
          </a:stretch>
        </p:blipFill>
        <p:spPr>
          <a:xfrm>
            <a:off x="3143672" y="1679993"/>
            <a:ext cx="3002540" cy="1493649"/>
          </a:xfrm>
          <a:prstGeom prst="rect">
            <a:avLst/>
          </a:prstGeom>
        </p:spPr>
      </p:pic>
    </p:spTree>
    <p:extLst>
      <p:ext uri="{BB962C8B-B14F-4D97-AF65-F5344CB8AC3E}">
        <p14:creationId xmlns:p14="http://schemas.microsoft.com/office/powerpoint/2010/main" val="39868614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682518-7B77-DE7B-1DB7-A7640D0650A3}"/>
              </a:ext>
            </a:extLst>
          </p:cNvPr>
          <p:cNvSpPr>
            <a:spLocks noGrp="1"/>
          </p:cNvSpPr>
          <p:nvPr>
            <p:ph type="title"/>
          </p:nvPr>
        </p:nvSpPr>
        <p:spPr/>
        <p:txBody>
          <a:bodyPr>
            <a:normAutofit fontScale="90000"/>
          </a:bodyPr>
          <a:lstStyle/>
          <a:p>
            <a:r>
              <a:rPr lang="fr-CA" dirty="0"/>
              <a:t>Lettrine avec une image : Annulation du comportement « bloc » avec « </a:t>
            </a:r>
            <a:r>
              <a:rPr lang="fr-CA" dirty="0" err="1"/>
              <a:t>float</a:t>
            </a:r>
            <a:r>
              <a:rPr lang="fr-CA" dirty="0"/>
              <a:t> »</a:t>
            </a:r>
          </a:p>
        </p:txBody>
      </p:sp>
      <p:pic>
        <p:nvPicPr>
          <p:cNvPr id="4" name="Image 3">
            <a:extLst>
              <a:ext uri="{FF2B5EF4-FFF2-40B4-BE49-F238E27FC236}">
                <a16:creationId xmlns:a16="http://schemas.microsoft.com/office/drawing/2014/main" id="{AC5D6D63-5645-BB78-7DAC-03E0BAE7720D}"/>
              </a:ext>
            </a:extLst>
          </p:cNvPr>
          <p:cNvPicPr>
            <a:picLocks noChangeAspect="1"/>
          </p:cNvPicPr>
          <p:nvPr/>
        </p:nvPicPr>
        <p:blipFill>
          <a:blip r:embed="rId2"/>
          <a:stretch>
            <a:fillRect/>
          </a:stretch>
        </p:blipFill>
        <p:spPr>
          <a:xfrm>
            <a:off x="7896200" y="5308518"/>
            <a:ext cx="4153260" cy="1425063"/>
          </a:xfrm>
          <a:prstGeom prst="rect">
            <a:avLst/>
          </a:prstGeom>
        </p:spPr>
      </p:pic>
      <p:pic>
        <p:nvPicPr>
          <p:cNvPr id="5" name="Image 4">
            <a:extLst>
              <a:ext uri="{FF2B5EF4-FFF2-40B4-BE49-F238E27FC236}">
                <a16:creationId xmlns:a16="http://schemas.microsoft.com/office/drawing/2014/main" id="{50914A1F-84CF-0418-EC6E-8F07684EDF15}"/>
              </a:ext>
            </a:extLst>
          </p:cNvPr>
          <p:cNvPicPr>
            <a:picLocks noChangeAspect="1"/>
          </p:cNvPicPr>
          <p:nvPr/>
        </p:nvPicPr>
        <p:blipFill>
          <a:blip r:embed="rId3"/>
          <a:stretch>
            <a:fillRect/>
          </a:stretch>
        </p:blipFill>
        <p:spPr>
          <a:xfrm>
            <a:off x="5559616" y="1549482"/>
            <a:ext cx="3002540" cy="1493649"/>
          </a:xfrm>
          <a:prstGeom prst="rect">
            <a:avLst/>
          </a:prstGeom>
        </p:spPr>
      </p:pic>
      <p:pic>
        <p:nvPicPr>
          <p:cNvPr id="6" name="Image 5">
            <a:extLst>
              <a:ext uri="{FF2B5EF4-FFF2-40B4-BE49-F238E27FC236}">
                <a16:creationId xmlns:a16="http://schemas.microsoft.com/office/drawing/2014/main" id="{63B8181C-CF52-00A6-9350-7037E663A12D}"/>
              </a:ext>
            </a:extLst>
          </p:cNvPr>
          <p:cNvPicPr>
            <a:picLocks noChangeAspect="1"/>
          </p:cNvPicPr>
          <p:nvPr/>
        </p:nvPicPr>
        <p:blipFill>
          <a:blip r:embed="rId4"/>
          <a:stretch>
            <a:fillRect/>
          </a:stretch>
        </p:blipFill>
        <p:spPr>
          <a:xfrm>
            <a:off x="47328" y="1549482"/>
            <a:ext cx="5265876" cy="2027096"/>
          </a:xfrm>
          <a:prstGeom prst="rect">
            <a:avLst/>
          </a:prstGeom>
        </p:spPr>
      </p:pic>
      <p:pic>
        <p:nvPicPr>
          <p:cNvPr id="7" name="Image 6">
            <a:extLst>
              <a:ext uri="{FF2B5EF4-FFF2-40B4-BE49-F238E27FC236}">
                <a16:creationId xmlns:a16="http://schemas.microsoft.com/office/drawing/2014/main" id="{BA6F633C-C1D7-4697-CC67-6E1D71D2A61D}"/>
              </a:ext>
            </a:extLst>
          </p:cNvPr>
          <p:cNvPicPr>
            <a:picLocks noChangeAspect="1"/>
          </p:cNvPicPr>
          <p:nvPr/>
        </p:nvPicPr>
        <p:blipFill>
          <a:blip r:embed="rId5"/>
          <a:stretch>
            <a:fillRect/>
          </a:stretch>
        </p:blipFill>
        <p:spPr>
          <a:xfrm>
            <a:off x="47328" y="3747159"/>
            <a:ext cx="9769687" cy="1478408"/>
          </a:xfrm>
          <a:prstGeom prst="rect">
            <a:avLst/>
          </a:prstGeom>
        </p:spPr>
      </p:pic>
      <p:pic>
        <p:nvPicPr>
          <p:cNvPr id="8" name="Image 7" descr="Une image contenant texte, meubles, table, fauteuil&#10;&#10;Description générée automatiquement">
            <a:extLst>
              <a:ext uri="{FF2B5EF4-FFF2-40B4-BE49-F238E27FC236}">
                <a16:creationId xmlns:a16="http://schemas.microsoft.com/office/drawing/2014/main" id="{38AD31FB-AE0A-4230-04FD-762182F23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1530" y="1549919"/>
            <a:ext cx="1942418" cy="1951089"/>
          </a:xfrm>
          <a:prstGeom prst="rect">
            <a:avLst/>
          </a:prstGeom>
        </p:spPr>
      </p:pic>
    </p:spTree>
    <p:extLst>
      <p:ext uri="{BB962C8B-B14F-4D97-AF65-F5344CB8AC3E}">
        <p14:creationId xmlns:p14="http://schemas.microsoft.com/office/powerpoint/2010/main" val="3341807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B2C511EE-5483-4E2E-07EB-4495C629A334}"/>
              </a:ext>
            </a:extLst>
          </p:cNvPr>
          <p:cNvSpPr txBox="1"/>
          <p:nvPr/>
        </p:nvSpPr>
        <p:spPr>
          <a:xfrm>
            <a:off x="21892" y="1556792"/>
            <a:ext cx="7082220" cy="5262979"/>
          </a:xfrm>
          <a:prstGeom prst="rect">
            <a:avLst/>
          </a:prstGeom>
          <a:solidFill>
            <a:schemeClr val="tx1">
              <a:lumMod val="85000"/>
              <a:lumOff val="15000"/>
            </a:schemeClr>
          </a:solidFill>
        </p:spPr>
        <p:txBody>
          <a:bodyPr wrap="square">
            <a:spAutoFit/>
          </a:bodyPr>
          <a:lstStyle/>
          <a:p>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body</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div</a:t>
            </a:r>
            <a:r>
              <a:rPr lang="fr-CA" sz="1400" b="0" noProof="1">
                <a:solidFill>
                  <a:srgbClr val="D4D4D4"/>
                </a:solidFill>
                <a:effectLst/>
                <a:latin typeface="Consolas" panose="020B0609020204030204" pitchFamily="49" charset="0"/>
              </a:rPr>
              <a:t> </a:t>
            </a:r>
            <a:r>
              <a:rPr lang="fr-CA" sz="1400" b="0" noProof="1">
                <a:solidFill>
                  <a:srgbClr val="9CDCFE"/>
                </a:solidFill>
                <a:effectLst/>
                <a:latin typeface="Consolas" panose="020B0609020204030204" pitchFamily="49" charset="0"/>
              </a:rPr>
              <a:t>class</a:t>
            </a:r>
            <a:r>
              <a:rPr lang="fr-CA" sz="1400" b="0" noProof="1">
                <a:solidFill>
                  <a:srgbClr val="D4D4D4"/>
                </a:solidFill>
                <a:effectLst/>
                <a:latin typeface="Consolas" panose="020B0609020204030204" pitchFamily="49" charset="0"/>
              </a:rPr>
              <a:t>=</a:t>
            </a:r>
            <a:r>
              <a:rPr lang="fr-CA" sz="1400" b="0" noProof="1">
                <a:solidFill>
                  <a:srgbClr val="CE9178"/>
                </a:solidFill>
                <a:effectLst/>
                <a:latin typeface="Consolas" panose="020B0609020204030204" pitchFamily="49" charset="0"/>
              </a:rPr>
              <a:t>"leftSide alignCenter"</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h1</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Left</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h1</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div</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div</a:t>
            </a:r>
            <a:r>
              <a:rPr lang="fr-CA" sz="1400" b="0" noProof="1">
                <a:solidFill>
                  <a:srgbClr val="D4D4D4"/>
                </a:solidFill>
                <a:effectLst/>
                <a:latin typeface="Consolas" panose="020B0609020204030204" pitchFamily="49" charset="0"/>
              </a:rPr>
              <a:t> </a:t>
            </a:r>
            <a:r>
              <a:rPr lang="fr-CA" sz="1400" b="0" noProof="1">
                <a:solidFill>
                  <a:srgbClr val="9CDCFE"/>
                </a:solidFill>
                <a:effectLst/>
                <a:latin typeface="Consolas" panose="020B0609020204030204" pitchFamily="49" charset="0"/>
              </a:rPr>
              <a:t>class</a:t>
            </a:r>
            <a:r>
              <a:rPr lang="fr-CA" sz="1400" b="0" noProof="1">
                <a:solidFill>
                  <a:srgbClr val="D4D4D4"/>
                </a:solidFill>
                <a:effectLst/>
                <a:latin typeface="Consolas" panose="020B0609020204030204" pitchFamily="49" charset="0"/>
              </a:rPr>
              <a:t>=</a:t>
            </a:r>
            <a:r>
              <a:rPr lang="fr-CA" sz="1400" b="0" noProof="1">
                <a:solidFill>
                  <a:srgbClr val="CE9178"/>
                </a:solidFill>
                <a:effectLst/>
                <a:latin typeface="Consolas" panose="020B0609020204030204" pitchFamily="49" charset="0"/>
              </a:rPr>
              <a:t>"topSide alignCenter"</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h1</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Top</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h1</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div</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div</a:t>
            </a:r>
            <a:r>
              <a:rPr lang="fr-CA" sz="1400" b="0" noProof="1">
                <a:solidFill>
                  <a:srgbClr val="D4D4D4"/>
                </a:solidFill>
                <a:effectLst/>
                <a:latin typeface="Consolas" panose="020B0609020204030204" pitchFamily="49" charset="0"/>
              </a:rPr>
              <a:t> </a:t>
            </a:r>
            <a:r>
              <a:rPr lang="fr-CA" sz="1400" b="0" noProof="1">
                <a:solidFill>
                  <a:srgbClr val="9CDCFE"/>
                </a:solidFill>
                <a:effectLst/>
                <a:latin typeface="Consolas" panose="020B0609020204030204" pitchFamily="49" charset="0"/>
              </a:rPr>
              <a:t>class</a:t>
            </a:r>
            <a:r>
              <a:rPr lang="fr-CA" sz="1400" b="0" noProof="1">
                <a:solidFill>
                  <a:srgbClr val="D4D4D4"/>
                </a:solidFill>
                <a:effectLst/>
                <a:latin typeface="Consolas" panose="020B0609020204030204" pitchFamily="49" charset="0"/>
              </a:rPr>
              <a:t>=</a:t>
            </a:r>
            <a:r>
              <a:rPr lang="fr-CA" sz="1400" b="0" noProof="1">
                <a:solidFill>
                  <a:srgbClr val="CE9178"/>
                </a:solidFill>
                <a:effectLst/>
                <a:latin typeface="Consolas" panose="020B0609020204030204" pitchFamily="49" charset="0"/>
              </a:rPr>
              <a:t>"rightSide alignCenter"</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h1</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Right</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h1</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div</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div</a:t>
            </a:r>
            <a:r>
              <a:rPr lang="fr-CA" sz="1400" b="0" noProof="1">
                <a:solidFill>
                  <a:srgbClr val="D4D4D4"/>
                </a:solidFill>
                <a:effectLst/>
                <a:latin typeface="Consolas" panose="020B0609020204030204" pitchFamily="49" charset="0"/>
              </a:rPr>
              <a:t> </a:t>
            </a:r>
            <a:r>
              <a:rPr lang="fr-CA" sz="1400" b="0" noProof="1">
                <a:solidFill>
                  <a:srgbClr val="9CDCFE"/>
                </a:solidFill>
                <a:effectLst/>
                <a:latin typeface="Consolas" panose="020B0609020204030204" pitchFamily="49" charset="0"/>
              </a:rPr>
              <a:t>class</a:t>
            </a:r>
            <a:r>
              <a:rPr lang="fr-CA" sz="1400" b="0" noProof="1">
                <a:solidFill>
                  <a:srgbClr val="D4D4D4"/>
                </a:solidFill>
                <a:effectLst/>
                <a:latin typeface="Consolas" panose="020B0609020204030204" pitchFamily="49" charset="0"/>
              </a:rPr>
              <a:t>=</a:t>
            </a:r>
            <a:r>
              <a:rPr lang="fr-CA" sz="1400" b="0" noProof="1">
                <a:solidFill>
                  <a:srgbClr val="CE9178"/>
                </a:solidFill>
                <a:effectLst/>
                <a:latin typeface="Consolas" panose="020B0609020204030204" pitchFamily="49" charset="0"/>
              </a:rPr>
              <a:t>"bottomSide alignCenter"</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h1</a:t>
            </a:r>
            <a:r>
              <a:rPr lang="fr-CA" sz="1400" b="0" noProof="1">
                <a:solidFill>
                  <a:srgbClr val="808080"/>
                </a:solidFill>
                <a:effectLst/>
                <a:latin typeface="Consolas" panose="020B0609020204030204" pitchFamily="49" charset="0"/>
              </a:rPr>
              <a:t>&gt;</a:t>
            </a:r>
            <a:r>
              <a:rPr lang="fr-CA" sz="1400" b="0" noProof="1">
                <a:solidFill>
                  <a:srgbClr val="D4D4D4"/>
                </a:solidFill>
                <a:effectLst/>
                <a:latin typeface="Consolas" panose="020B0609020204030204" pitchFamily="49" charset="0"/>
              </a:rPr>
              <a:t>Bottom</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h1</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div</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div</a:t>
            </a:r>
            <a:r>
              <a:rPr lang="fr-CA" sz="1400" b="0" noProof="1">
                <a:solidFill>
                  <a:srgbClr val="D4D4D4"/>
                </a:solidFill>
                <a:effectLst/>
                <a:latin typeface="Consolas" panose="020B0609020204030204" pitchFamily="49" charset="0"/>
              </a:rPr>
              <a:t> </a:t>
            </a:r>
            <a:r>
              <a:rPr lang="fr-CA" sz="1400" b="0" noProof="1">
                <a:solidFill>
                  <a:srgbClr val="9CDCFE"/>
                </a:solidFill>
                <a:effectLst/>
                <a:latin typeface="Consolas" panose="020B0609020204030204" pitchFamily="49" charset="0"/>
              </a:rPr>
              <a:t>class</a:t>
            </a:r>
            <a:r>
              <a:rPr lang="fr-CA" sz="1400" b="0" noProof="1">
                <a:solidFill>
                  <a:srgbClr val="D4D4D4"/>
                </a:solidFill>
                <a:effectLst/>
                <a:latin typeface="Consolas" panose="020B0609020204030204" pitchFamily="49" charset="0"/>
              </a:rPr>
              <a:t>=</a:t>
            </a:r>
            <a:r>
              <a:rPr lang="fr-CA" sz="1400" b="0" noProof="1">
                <a:solidFill>
                  <a:srgbClr val="CE9178"/>
                </a:solidFill>
                <a:effectLst/>
                <a:latin typeface="Consolas" panose="020B0609020204030204" pitchFamily="49" charset="0"/>
              </a:rPr>
              <a:t>"center"</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D4D4D4"/>
                </a:solidFill>
                <a:effectLst/>
                <a:latin typeface="Consolas" panose="020B0609020204030204" pitchFamily="49" charset="0"/>
              </a:rPr>
              <a:t>        Lorem ipsum dolor sit amet, consectetur adipiscing elit,</a:t>
            </a:r>
          </a:p>
          <a:p>
            <a:r>
              <a:rPr lang="fr-CA" sz="1400" b="0" noProof="1">
                <a:solidFill>
                  <a:srgbClr val="D4D4D4"/>
                </a:solidFill>
                <a:effectLst/>
                <a:latin typeface="Consolas" panose="020B0609020204030204" pitchFamily="49" charset="0"/>
              </a:rPr>
              <a:t>        sed do eiusmod tempor incididunt ut labore et dolore magna</a:t>
            </a:r>
          </a:p>
          <a:p>
            <a:r>
              <a:rPr lang="fr-CA" sz="1400" b="0" noProof="1">
                <a:solidFill>
                  <a:srgbClr val="D4D4D4"/>
                </a:solidFill>
                <a:effectLst/>
                <a:latin typeface="Consolas" panose="020B0609020204030204" pitchFamily="49" charset="0"/>
              </a:rPr>
              <a:t>        aliqua. Ut enim ad minim veniam, quis nostrud exercitation</a:t>
            </a:r>
          </a:p>
          <a:p>
            <a:r>
              <a:rPr lang="fr-CA" sz="1400" b="0" noProof="1">
                <a:solidFill>
                  <a:srgbClr val="D4D4D4"/>
                </a:solidFill>
                <a:effectLst/>
                <a:latin typeface="Consolas" panose="020B0609020204030204" pitchFamily="49" charset="0"/>
              </a:rPr>
              <a:t>        ullamco laboris nisi ut aliquip ex ea commodo consequat.</a:t>
            </a:r>
          </a:p>
          <a:p>
            <a:r>
              <a:rPr lang="fr-CA" sz="1400" b="0" noProof="1">
                <a:solidFill>
                  <a:srgbClr val="D4D4D4"/>
                </a:solidFill>
                <a:effectLst/>
                <a:latin typeface="Consolas" panose="020B0609020204030204" pitchFamily="49" charset="0"/>
              </a:rPr>
              <a:t>        Duis aute irure dolor in reprehenderit in voluptate velit</a:t>
            </a:r>
          </a:p>
          <a:p>
            <a:r>
              <a:rPr lang="fr-CA" sz="1400" b="0" noProof="1">
                <a:solidFill>
                  <a:srgbClr val="D4D4D4"/>
                </a:solidFill>
                <a:effectLst/>
                <a:latin typeface="Consolas" panose="020B0609020204030204" pitchFamily="49" charset="0"/>
              </a:rPr>
              <a:t>        esse cillum dolore eu fugiat nulla pariatur. Excepteur</a:t>
            </a:r>
          </a:p>
          <a:p>
            <a:r>
              <a:rPr lang="fr-CA" sz="1400" b="0" noProof="1">
                <a:solidFill>
                  <a:srgbClr val="D4D4D4"/>
                </a:solidFill>
                <a:effectLst/>
                <a:latin typeface="Consolas" panose="020B0609020204030204" pitchFamily="49" charset="0"/>
              </a:rPr>
              <a:t>        sint occaecat cupidatat non proident, sunt in culpa qui</a:t>
            </a:r>
          </a:p>
          <a:p>
            <a:r>
              <a:rPr lang="fr-CA" sz="1400" b="0" noProof="1">
                <a:solidFill>
                  <a:srgbClr val="D4D4D4"/>
                </a:solidFill>
                <a:effectLst/>
                <a:latin typeface="Consolas" panose="020B0609020204030204" pitchFamily="49" charset="0"/>
              </a:rPr>
              <a:t>        officia deserunt mollit anim id est laborum.</a:t>
            </a:r>
          </a:p>
          <a:p>
            <a:r>
              <a:rPr lang="fr-CA" sz="1400" b="0" noProof="1">
                <a:solidFill>
                  <a:srgbClr val="D4D4D4"/>
                </a:solidFill>
                <a:effectLst/>
                <a:latin typeface="Consolas" panose="020B0609020204030204" pitchFamily="49" charset="0"/>
              </a:rPr>
              <a:t>    </a:t>
            </a:r>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div</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a:p>
            <a:r>
              <a:rPr lang="fr-CA" sz="1400" b="0" noProof="1">
                <a:solidFill>
                  <a:srgbClr val="808080"/>
                </a:solidFill>
                <a:effectLst/>
                <a:latin typeface="Consolas" panose="020B0609020204030204" pitchFamily="49" charset="0"/>
              </a:rPr>
              <a:t>&lt;/</a:t>
            </a:r>
            <a:r>
              <a:rPr lang="fr-CA" sz="1400" b="0" noProof="1">
                <a:solidFill>
                  <a:srgbClr val="569CD6"/>
                </a:solidFill>
                <a:effectLst/>
                <a:latin typeface="Consolas" panose="020B0609020204030204" pitchFamily="49" charset="0"/>
              </a:rPr>
              <a:t>body</a:t>
            </a:r>
            <a:r>
              <a:rPr lang="fr-CA" sz="1400" b="0" noProof="1">
                <a:solidFill>
                  <a:srgbClr val="808080"/>
                </a:solidFill>
                <a:effectLst/>
                <a:latin typeface="Consolas" panose="020B0609020204030204" pitchFamily="49" charset="0"/>
              </a:rPr>
              <a:t>&gt;</a:t>
            </a:r>
            <a:endParaRPr lang="fr-CA" sz="1400" b="0" noProof="1">
              <a:solidFill>
                <a:srgbClr val="D4D4D4"/>
              </a:solidFill>
              <a:effectLst/>
              <a:latin typeface="Consolas" panose="020B0609020204030204" pitchFamily="49" charset="0"/>
            </a:endParaRPr>
          </a:p>
        </p:txBody>
      </p:sp>
      <p:sp>
        <p:nvSpPr>
          <p:cNvPr id="2" name="Titre 1">
            <a:extLst>
              <a:ext uri="{FF2B5EF4-FFF2-40B4-BE49-F238E27FC236}">
                <a16:creationId xmlns:a16="http://schemas.microsoft.com/office/drawing/2014/main" id="{7ED369DF-8E7B-7125-0787-A03D27A49A63}"/>
              </a:ext>
            </a:extLst>
          </p:cNvPr>
          <p:cNvSpPr>
            <a:spLocks noGrp="1"/>
          </p:cNvSpPr>
          <p:nvPr>
            <p:ph type="title"/>
          </p:nvPr>
        </p:nvSpPr>
        <p:spPr/>
        <p:txBody>
          <a:bodyPr>
            <a:normAutofit fontScale="90000"/>
          </a:bodyPr>
          <a:lstStyle/>
          <a:p>
            <a:r>
              <a:rPr lang="fr-CA" dirty="0"/>
              <a:t>Positionnement « </a:t>
            </a:r>
            <a:r>
              <a:rPr lang="fr-CA" dirty="0" err="1"/>
              <a:t>fixed</a:t>
            </a:r>
            <a:r>
              <a:rPr lang="fr-CA" dirty="0"/>
              <a:t> »,  dimensions calculées avec « </a:t>
            </a:r>
            <a:r>
              <a:rPr lang="fr-CA" dirty="0" err="1"/>
              <a:t>calc</a:t>
            </a:r>
            <a:r>
              <a:rPr lang="fr-CA" dirty="0"/>
              <a:t>(…) », défilement vertical</a:t>
            </a:r>
          </a:p>
        </p:txBody>
      </p:sp>
      <p:pic>
        <p:nvPicPr>
          <p:cNvPr id="10" name="Image 9">
            <a:extLst>
              <a:ext uri="{FF2B5EF4-FFF2-40B4-BE49-F238E27FC236}">
                <a16:creationId xmlns:a16="http://schemas.microsoft.com/office/drawing/2014/main" id="{27791527-C81B-7B8F-E842-80A0A5239294}"/>
              </a:ext>
            </a:extLst>
          </p:cNvPr>
          <p:cNvPicPr>
            <a:picLocks noChangeAspect="1"/>
          </p:cNvPicPr>
          <p:nvPr/>
        </p:nvPicPr>
        <p:blipFill>
          <a:blip r:embed="rId2"/>
          <a:stretch>
            <a:fillRect/>
          </a:stretch>
        </p:blipFill>
        <p:spPr>
          <a:xfrm>
            <a:off x="4941467" y="1556792"/>
            <a:ext cx="7209097" cy="5262979"/>
          </a:xfrm>
          <a:prstGeom prst="rect">
            <a:avLst/>
          </a:prstGeom>
        </p:spPr>
      </p:pic>
    </p:spTree>
    <p:extLst>
      <p:ext uri="{BB962C8B-B14F-4D97-AF65-F5344CB8AC3E}">
        <p14:creationId xmlns:p14="http://schemas.microsoft.com/office/powerpoint/2010/main" val="3222215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0C0511-8F53-F2AA-BF6B-6E65A542241F}"/>
              </a:ext>
            </a:extLst>
          </p:cNvPr>
          <p:cNvSpPr>
            <a:spLocks noGrp="1"/>
          </p:cNvSpPr>
          <p:nvPr>
            <p:ph type="title"/>
          </p:nvPr>
        </p:nvSpPr>
        <p:spPr/>
        <p:txBody>
          <a:bodyPr>
            <a:normAutofit fontScale="90000"/>
          </a:bodyPr>
          <a:lstStyle/>
          <a:p>
            <a:r>
              <a:rPr lang="fr-CA" dirty="0"/>
              <a:t>Positionnement « </a:t>
            </a:r>
            <a:r>
              <a:rPr lang="fr-CA" dirty="0" err="1"/>
              <a:t>fixed</a:t>
            </a:r>
            <a:r>
              <a:rPr lang="fr-CA" dirty="0"/>
              <a:t> »,  dimensions calculées avec « </a:t>
            </a:r>
            <a:r>
              <a:rPr lang="fr-CA" dirty="0" err="1"/>
              <a:t>calc</a:t>
            </a:r>
            <a:r>
              <a:rPr lang="fr-CA" dirty="0"/>
              <a:t>(…) », défilement vertical - </a:t>
            </a:r>
            <a:r>
              <a:rPr lang="en-CA" dirty="0"/>
              <a:t>CSS</a:t>
            </a:r>
            <a:endParaRPr lang="fr-CA" dirty="0"/>
          </a:p>
        </p:txBody>
      </p:sp>
      <p:sp>
        <p:nvSpPr>
          <p:cNvPr id="5" name="ZoneTexte 4">
            <a:extLst>
              <a:ext uri="{FF2B5EF4-FFF2-40B4-BE49-F238E27FC236}">
                <a16:creationId xmlns:a16="http://schemas.microsoft.com/office/drawing/2014/main" id="{AF8EE722-C436-4E3D-8618-4558D3B4B710}"/>
              </a:ext>
            </a:extLst>
          </p:cNvPr>
          <p:cNvSpPr txBox="1"/>
          <p:nvPr/>
        </p:nvSpPr>
        <p:spPr>
          <a:xfrm>
            <a:off x="6687571" y="1534533"/>
            <a:ext cx="2304256" cy="1323439"/>
          </a:xfrm>
          <a:prstGeom prst="rect">
            <a:avLst/>
          </a:prstGeom>
          <a:solidFill>
            <a:schemeClr val="tx1">
              <a:lumMod val="85000"/>
              <a:lumOff val="15000"/>
            </a:schemeClr>
          </a:solidFill>
        </p:spPr>
        <p:txBody>
          <a:bodyPr wrap="square">
            <a:spAutoFit/>
          </a:bodyPr>
          <a:lstStyle/>
          <a:p>
            <a:r>
              <a:rPr lang="fr-CA" sz="1000" b="0" noProof="1">
                <a:solidFill>
                  <a:srgbClr val="D7BA7D"/>
                </a:solidFill>
                <a:effectLst/>
                <a:latin typeface="Consolas" panose="020B0609020204030204" pitchFamily="49" charset="0"/>
              </a:rPr>
              <a:t>.topSide</a:t>
            </a:r>
            <a:r>
              <a:rPr lang="fr-CA" sz="1000" b="0" noProof="1">
                <a:solidFill>
                  <a:srgbClr val="D4D4D4"/>
                </a:solidFill>
                <a:effectLst/>
                <a:latin typeface="Consolas" panose="020B0609020204030204" pitchFamily="49" charset="0"/>
              </a:rPr>
              <a:t> {</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position</a:t>
            </a:r>
            <a:r>
              <a:rPr lang="fr-CA" sz="1000" b="0" noProof="1">
                <a:solidFill>
                  <a:srgbClr val="D4D4D4"/>
                </a:solidFill>
                <a:effectLst/>
                <a:latin typeface="Consolas" panose="020B0609020204030204" pitchFamily="49" charset="0"/>
              </a:rPr>
              <a:t>: fixed;</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left</a:t>
            </a:r>
            <a:r>
              <a:rPr lang="fr-CA" sz="1000" b="0" noProof="1">
                <a:solidFill>
                  <a:srgbClr val="D4D4D4"/>
                </a:solidFill>
                <a:effectLst/>
                <a:latin typeface="Consolas" panose="020B0609020204030204" pitchFamily="49" charset="0"/>
              </a:rPr>
              <a:t>: </a:t>
            </a:r>
            <a:r>
              <a:rPr lang="fr-CA" sz="1000" b="0" noProof="1">
                <a:solidFill>
                  <a:srgbClr val="B5CEA8"/>
                </a:solidFill>
                <a:effectLst/>
                <a:latin typeface="Consolas" panose="020B0609020204030204" pitchFamily="49" charset="0"/>
              </a:rPr>
              <a:t>110px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top</a:t>
            </a:r>
            <a:r>
              <a:rPr lang="fr-CA" sz="1000" b="0" noProof="1">
                <a:solidFill>
                  <a:srgbClr val="D4D4D4"/>
                </a:solidFill>
                <a:effectLst/>
                <a:latin typeface="Consolas" panose="020B0609020204030204" pitchFamily="49" charset="0"/>
              </a:rPr>
              <a:t>: </a:t>
            </a:r>
            <a:r>
              <a:rPr lang="fr-CA" sz="1000" b="0" noProof="1">
                <a:solidFill>
                  <a:srgbClr val="B5CEA8"/>
                </a:solidFill>
                <a:effectLst/>
                <a:latin typeface="Consolas" panose="020B0609020204030204" pitchFamily="49" charset="0"/>
              </a:rPr>
              <a:t>10px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height</a:t>
            </a:r>
            <a:r>
              <a:rPr lang="fr-CA" sz="1000" b="0" noProof="1">
                <a:solidFill>
                  <a:srgbClr val="D4D4D4"/>
                </a:solidFill>
                <a:effectLst/>
                <a:latin typeface="Consolas" panose="020B0609020204030204" pitchFamily="49" charset="0"/>
              </a:rPr>
              <a:t>: </a:t>
            </a:r>
            <a:r>
              <a:rPr lang="fr-CA" sz="1000" b="0" noProof="1">
                <a:solidFill>
                  <a:srgbClr val="B5CEA8"/>
                </a:solidFill>
                <a:effectLst/>
                <a:latin typeface="Consolas" panose="020B0609020204030204" pitchFamily="49" charset="0"/>
              </a:rPr>
              <a:t>100px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width</a:t>
            </a:r>
            <a:r>
              <a:rPr lang="fr-CA" sz="1000" b="0" noProof="1">
                <a:solidFill>
                  <a:srgbClr val="D4D4D4"/>
                </a:solidFill>
                <a:effectLst/>
                <a:latin typeface="Consolas" panose="020B0609020204030204" pitchFamily="49" charset="0"/>
              </a:rPr>
              <a:t>: calc(</a:t>
            </a:r>
            <a:r>
              <a:rPr lang="fr-CA" sz="1000" b="0" noProof="1">
                <a:solidFill>
                  <a:srgbClr val="B5CEA8"/>
                </a:solidFill>
                <a:effectLst/>
                <a:latin typeface="Consolas" panose="020B0609020204030204" pitchFamily="49" charset="0"/>
              </a:rPr>
              <a:t>100%</a:t>
            </a:r>
            <a:r>
              <a:rPr lang="fr-CA" sz="1000" b="0" noProof="1">
                <a:solidFill>
                  <a:srgbClr val="D4D4D4"/>
                </a:solidFill>
                <a:effectLst/>
                <a:latin typeface="Consolas" panose="020B0609020204030204" pitchFamily="49" charset="0"/>
              </a:rPr>
              <a:t> - </a:t>
            </a:r>
            <a:r>
              <a:rPr lang="fr-CA" sz="1000" b="0" noProof="1">
                <a:solidFill>
                  <a:srgbClr val="B5CEA8"/>
                </a:solidFill>
                <a:effectLst/>
                <a:latin typeface="Consolas" panose="020B0609020204030204" pitchFamily="49" charset="0"/>
              </a:rPr>
              <a:t>120px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background-color</a:t>
            </a:r>
            <a:r>
              <a:rPr lang="fr-CA" sz="1000" b="0" noProof="1">
                <a:solidFill>
                  <a:srgbClr val="D4D4D4"/>
                </a:solidFill>
                <a:effectLst/>
                <a:latin typeface="Consolas" panose="020B0609020204030204" pitchFamily="49" charset="0"/>
              </a:rPr>
              <a:t>: orange;</a:t>
            </a:r>
          </a:p>
          <a:p>
            <a:r>
              <a:rPr lang="fr-CA" sz="1000" b="0" noProof="1">
                <a:solidFill>
                  <a:srgbClr val="D4D4D4"/>
                </a:solidFill>
                <a:effectLst/>
                <a:latin typeface="Consolas" panose="020B0609020204030204" pitchFamily="49" charset="0"/>
              </a:rPr>
              <a:t>}</a:t>
            </a:r>
          </a:p>
        </p:txBody>
      </p:sp>
      <p:sp>
        <p:nvSpPr>
          <p:cNvPr id="6" name="ZoneTexte 5">
            <a:extLst>
              <a:ext uri="{FF2B5EF4-FFF2-40B4-BE49-F238E27FC236}">
                <a16:creationId xmlns:a16="http://schemas.microsoft.com/office/drawing/2014/main" id="{2B9B8487-BDF3-EAC9-D818-1CA23061D4FC}"/>
              </a:ext>
            </a:extLst>
          </p:cNvPr>
          <p:cNvSpPr txBox="1"/>
          <p:nvPr/>
        </p:nvSpPr>
        <p:spPr>
          <a:xfrm>
            <a:off x="119336" y="2564904"/>
            <a:ext cx="3155312" cy="3170099"/>
          </a:xfrm>
          <a:prstGeom prst="rect">
            <a:avLst/>
          </a:prstGeom>
          <a:solidFill>
            <a:schemeClr val="tx1">
              <a:lumMod val="85000"/>
              <a:lumOff val="15000"/>
            </a:schemeClr>
          </a:solidFill>
        </p:spPr>
        <p:txBody>
          <a:bodyPr wrap="square">
            <a:spAutoFit/>
          </a:bodyPr>
          <a:lstStyle/>
          <a:p>
            <a:r>
              <a:rPr lang="fr-CA" sz="1000" b="0" noProof="1">
                <a:solidFill>
                  <a:srgbClr val="D7BA7D"/>
                </a:solidFill>
                <a:effectLst/>
                <a:latin typeface="Consolas" panose="020B0609020204030204" pitchFamily="49" charset="0"/>
              </a:rPr>
              <a:t>.center</a:t>
            </a:r>
            <a:r>
              <a:rPr lang="fr-CA" sz="1000" b="0" noProof="1">
                <a:solidFill>
                  <a:srgbClr val="D4D4D4"/>
                </a:solidFill>
                <a:effectLst/>
                <a:latin typeface="Consolas" panose="020B0609020204030204" pitchFamily="49" charset="0"/>
              </a:rPr>
              <a:t> {</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position</a:t>
            </a:r>
            <a:r>
              <a:rPr lang="fr-CA" sz="1000" b="0" noProof="1">
                <a:solidFill>
                  <a:srgbClr val="D4D4D4"/>
                </a:solidFill>
                <a:effectLst/>
                <a:latin typeface="Consolas" panose="020B0609020204030204" pitchFamily="49" charset="0"/>
              </a:rPr>
              <a:t>: fixed;</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left</a:t>
            </a:r>
            <a:r>
              <a:rPr lang="fr-CA" sz="1000" b="0" noProof="1">
                <a:solidFill>
                  <a:srgbClr val="D4D4D4"/>
                </a:solidFill>
                <a:effectLst/>
                <a:latin typeface="Consolas" panose="020B0609020204030204" pitchFamily="49" charset="0"/>
              </a:rPr>
              <a:t>: </a:t>
            </a:r>
            <a:r>
              <a:rPr lang="fr-CA" sz="1000" b="0" noProof="1">
                <a:solidFill>
                  <a:srgbClr val="B5CEA8"/>
                </a:solidFill>
                <a:effectLst/>
                <a:latin typeface="Consolas" panose="020B0609020204030204" pitchFamily="49" charset="0"/>
              </a:rPr>
              <a:t>110px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top</a:t>
            </a:r>
            <a:r>
              <a:rPr lang="fr-CA" sz="1000" b="0" noProof="1">
                <a:solidFill>
                  <a:srgbClr val="D4D4D4"/>
                </a:solidFill>
                <a:effectLst/>
                <a:latin typeface="Consolas" panose="020B0609020204030204" pitchFamily="49" charset="0"/>
              </a:rPr>
              <a:t>: </a:t>
            </a:r>
            <a:r>
              <a:rPr lang="fr-CA" sz="1000" b="0" noProof="1">
                <a:solidFill>
                  <a:srgbClr val="B5CEA8"/>
                </a:solidFill>
                <a:effectLst/>
                <a:latin typeface="Consolas" panose="020B0609020204030204" pitchFamily="49" charset="0"/>
              </a:rPr>
              <a:t>110px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width</a:t>
            </a:r>
            <a:r>
              <a:rPr lang="fr-CA" sz="1000" b="0" noProof="1">
                <a:solidFill>
                  <a:srgbClr val="D4D4D4"/>
                </a:solidFill>
                <a:effectLst/>
                <a:latin typeface="Consolas" panose="020B0609020204030204" pitchFamily="49" charset="0"/>
              </a:rPr>
              <a:t>: calc(</a:t>
            </a:r>
            <a:r>
              <a:rPr lang="fr-CA" sz="1000" b="0" noProof="1">
                <a:solidFill>
                  <a:srgbClr val="B5CEA8"/>
                </a:solidFill>
                <a:effectLst/>
                <a:latin typeface="Consolas" panose="020B0609020204030204" pitchFamily="49" charset="0"/>
              </a:rPr>
              <a:t>100%</a:t>
            </a:r>
            <a:r>
              <a:rPr lang="fr-CA" sz="1000" b="0" noProof="1">
                <a:solidFill>
                  <a:srgbClr val="D4D4D4"/>
                </a:solidFill>
                <a:effectLst/>
                <a:latin typeface="Consolas" panose="020B0609020204030204" pitchFamily="49" charset="0"/>
              </a:rPr>
              <a:t> - </a:t>
            </a:r>
            <a:r>
              <a:rPr lang="fr-CA" sz="1000" b="0" noProof="1">
                <a:solidFill>
                  <a:srgbClr val="B5CEA8"/>
                </a:solidFill>
                <a:effectLst/>
                <a:latin typeface="Consolas" panose="020B0609020204030204" pitchFamily="49" charset="0"/>
              </a:rPr>
              <a:t>220px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height</a:t>
            </a:r>
            <a:r>
              <a:rPr lang="fr-CA" sz="1000" b="0" noProof="1">
                <a:solidFill>
                  <a:srgbClr val="D4D4D4"/>
                </a:solidFill>
                <a:effectLst/>
                <a:latin typeface="Consolas" panose="020B0609020204030204" pitchFamily="49" charset="0"/>
              </a:rPr>
              <a:t>: calc(</a:t>
            </a:r>
            <a:r>
              <a:rPr lang="fr-CA" sz="1000" b="0" noProof="1">
                <a:solidFill>
                  <a:srgbClr val="B5CEA8"/>
                </a:solidFill>
                <a:effectLst/>
                <a:latin typeface="Consolas" panose="020B0609020204030204" pitchFamily="49" charset="0"/>
              </a:rPr>
              <a:t>100%</a:t>
            </a:r>
            <a:r>
              <a:rPr lang="fr-CA" sz="1000" b="0" noProof="1">
                <a:solidFill>
                  <a:srgbClr val="D4D4D4"/>
                </a:solidFill>
                <a:effectLst/>
                <a:latin typeface="Consolas" panose="020B0609020204030204" pitchFamily="49" charset="0"/>
              </a:rPr>
              <a:t> - </a:t>
            </a:r>
            <a:r>
              <a:rPr lang="fr-CA" sz="1000" b="0" noProof="1">
                <a:solidFill>
                  <a:srgbClr val="B5CEA8"/>
                </a:solidFill>
                <a:effectLst/>
                <a:latin typeface="Consolas" panose="020B0609020204030204" pitchFamily="49" charset="0"/>
              </a:rPr>
              <a:t>220px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background-color</a:t>
            </a:r>
            <a:r>
              <a:rPr lang="fr-CA" sz="1000" b="0" noProof="1">
                <a:solidFill>
                  <a:srgbClr val="D4D4D4"/>
                </a:solidFill>
                <a:effectLst/>
                <a:latin typeface="Consolas" panose="020B0609020204030204" pitchFamily="49" charset="0"/>
              </a:rPr>
              <a:t>: lightgrey;</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font-size</a:t>
            </a:r>
            <a:r>
              <a:rPr lang="fr-CA" sz="1000" b="0" noProof="1">
                <a:solidFill>
                  <a:srgbClr val="D4D4D4"/>
                </a:solidFill>
                <a:effectLst/>
                <a:latin typeface="Consolas" panose="020B0609020204030204" pitchFamily="49" charset="0"/>
              </a:rPr>
              <a:t>: </a:t>
            </a:r>
            <a:r>
              <a:rPr lang="fr-CA" sz="1000" b="0" noProof="1">
                <a:solidFill>
                  <a:srgbClr val="B5CEA8"/>
                </a:solidFill>
                <a:effectLst/>
                <a:latin typeface="Consolas" panose="020B0609020204030204" pitchFamily="49" charset="0"/>
              </a:rPr>
              <a:t>40px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text-align</a:t>
            </a:r>
            <a:r>
              <a:rPr lang="fr-CA" sz="1000" b="0" noProof="1">
                <a:solidFill>
                  <a:srgbClr val="D4D4D4"/>
                </a:solidFill>
                <a:effectLst/>
                <a:latin typeface="Consolas" panose="020B0609020204030204" pitchFamily="49" charset="0"/>
              </a:rPr>
              <a:t>: justify;</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overflow-y</a:t>
            </a:r>
            <a:r>
              <a:rPr lang="fr-CA" sz="1000" b="0" noProof="1">
                <a:solidFill>
                  <a:srgbClr val="D4D4D4"/>
                </a:solidFill>
                <a:effectLst/>
                <a:latin typeface="Consolas" panose="020B0609020204030204" pitchFamily="49" charset="0"/>
              </a:rPr>
              <a:t>: scroll;</a:t>
            </a:r>
          </a:p>
          <a:p>
            <a:r>
              <a:rPr lang="fr-CA" sz="1000" b="0" noProof="1">
                <a:solidFill>
                  <a:srgbClr val="D4D4D4"/>
                </a:solidFill>
                <a:effectLst/>
                <a:latin typeface="Consolas" panose="020B0609020204030204" pitchFamily="49" charset="0"/>
              </a:rPr>
              <a:t>}</a:t>
            </a:r>
          </a:p>
          <a:p>
            <a:br>
              <a:rPr lang="fr-CA" sz="1000" b="0" noProof="1">
                <a:solidFill>
                  <a:srgbClr val="D4D4D4"/>
                </a:solidFill>
                <a:effectLst/>
                <a:latin typeface="Consolas" panose="020B0609020204030204" pitchFamily="49" charset="0"/>
              </a:rPr>
            </a:br>
            <a:r>
              <a:rPr lang="fr-CA" sz="1000" b="0" noProof="1">
                <a:solidFill>
                  <a:srgbClr val="D7BA7D"/>
                </a:solidFill>
                <a:effectLst/>
                <a:latin typeface="Consolas" panose="020B0609020204030204" pitchFamily="49" charset="0"/>
              </a:rPr>
              <a:t>.alignCenter</a:t>
            </a:r>
            <a:r>
              <a:rPr lang="fr-CA" sz="1000" b="0" noProof="1">
                <a:solidFill>
                  <a:srgbClr val="D4D4D4"/>
                </a:solidFill>
                <a:effectLst/>
                <a:latin typeface="Consolas" panose="020B0609020204030204" pitchFamily="49" charset="0"/>
              </a:rPr>
              <a:t> {</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display</a:t>
            </a:r>
            <a:r>
              <a:rPr lang="fr-CA" sz="1000" b="0" noProof="1">
                <a:solidFill>
                  <a:srgbClr val="D4D4D4"/>
                </a:solidFill>
                <a:effectLst/>
                <a:latin typeface="Consolas" panose="020B0609020204030204" pitchFamily="49" charset="0"/>
              </a:rPr>
              <a:t>: table;</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text-align</a:t>
            </a:r>
            <a:r>
              <a:rPr lang="fr-CA" sz="1000" b="0" noProof="1">
                <a:solidFill>
                  <a:srgbClr val="D4D4D4"/>
                </a:solidFill>
                <a:effectLst/>
                <a:latin typeface="Consolas" panose="020B0609020204030204" pitchFamily="49" charset="0"/>
              </a:rPr>
              <a:t>: center;</a:t>
            </a:r>
          </a:p>
          <a:p>
            <a:r>
              <a:rPr lang="fr-CA" sz="1000" b="0" noProof="1">
                <a:solidFill>
                  <a:srgbClr val="D4D4D4"/>
                </a:solidFill>
                <a:effectLst/>
                <a:latin typeface="Consolas" panose="020B0609020204030204" pitchFamily="49" charset="0"/>
              </a:rPr>
              <a:t>}</a:t>
            </a:r>
          </a:p>
          <a:p>
            <a:r>
              <a:rPr lang="fr-CA" sz="1000" b="0" noProof="1">
                <a:solidFill>
                  <a:srgbClr val="D7BA7D"/>
                </a:solidFill>
                <a:effectLst/>
                <a:latin typeface="Consolas" panose="020B0609020204030204" pitchFamily="49" charset="0"/>
              </a:rPr>
              <a:t>h1</a:t>
            </a:r>
            <a:r>
              <a:rPr lang="fr-CA" sz="1000" b="0" noProof="1">
                <a:solidFill>
                  <a:srgbClr val="D4D4D4"/>
                </a:solidFill>
                <a:effectLst/>
                <a:latin typeface="Consolas" panose="020B0609020204030204" pitchFamily="49" charset="0"/>
              </a:rPr>
              <a:t> {</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display</a:t>
            </a:r>
            <a:r>
              <a:rPr lang="fr-CA" sz="1000" b="0" noProof="1">
                <a:solidFill>
                  <a:srgbClr val="D4D4D4"/>
                </a:solidFill>
                <a:effectLst/>
                <a:latin typeface="Consolas" panose="020B0609020204030204" pitchFamily="49" charset="0"/>
              </a:rPr>
              <a:t>: table-cell;</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vertical-align</a:t>
            </a:r>
            <a:r>
              <a:rPr lang="fr-CA" sz="1000" b="0" noProof="1">
                <a:solidFill>
                  <a:srgbClr val="D4D4D4"/>
                </a:solidFill>
                <a:effectLst/>
                <a:latin typeface="Consolas" panose="020B0609020204030204" pitchFamily="49" charset="0"/>
              </a:rPr>
              <a:t>: middle;</a:t>
            </a:r>
          </a:p>
          <a:p>
            <a:r>
              <a:rPr lang="fr-CA" sz="1000" b="0" noProof="1">
                <a:solidFill>
                  <a:srgbClr val="D4D4D4"/>
                </a:solidFill>
                <a:effectLst/>
                <a:latin typeface="Consolas" panose="020B0609020204030204" pitchFamily="49" charset="0"/>
              </a:rPr>
              <a:t>}</a:t>
            </a:r>
          </a:p>
        </p:txBody>
      </p:sp>
      <p:pic>
        <p:nvPicPr>
          <p:cNvPr id="7" name="Image 6">
            <a:extLst>
              <a:ext uri="{FF2B5EF4-FFF2-40B4-BE49-F238E27FC236}">
                <a16:creationId xmlns:a16="http://schemas.microsoft.com/office/drawing/2014/main" id="{39D5B90B-E177-713E-3EF8-D9BFC9CE01AB}"/>
              </a:ext>
            </a:extLst>
          </p:cNvPr>
          <p:cNvPicPr>
            <a:picLocks noChangeAspect="1"/>
          </p:cNvPicPr>
          <p:nvPr/>
        </p:nvPicPr>
        <p:blipFill>
          <a:blip r:embed="rId2"/>
          <a:stretch>
            <a:fillRect/>
          </a:stretch>
        </p:blipFill>
        <p:spPr>
          <a:xfrm>
            <a:off x="5807968" y="2887828"/>
            <a:ext cx="3832442" cy="2524253"/>
          </a:xfrm>
          <a:prstGeom prst="rect">
            <a:avLst/>
          </a:prstGeom>
          <a:ln w="12700">
            <a:solidFill>
              <a:schemeClr val="bg2">
                <a:lumMod val="10000"/>
              </a:schemeClr>
            </a:solidFill>
          </a:ln>
        </p:spPr>
      </p:pic>
      <p:sp>
        <p:nvSpPr>
          <p:cNvPr id="8" name="ZoneTexte 7">
            <a:extLst>
              <a:ext uri="{FF2B5EF4-FFF2-40B4-BE49-F238E27FC236}">
                <a16:creationId xmlns:a16="http://schemas.microsoft.com/office/drawing/2014/main" id="{CDBC48D5-E93B-DA82-EA07-60D112CB2B38}"/>
              </a:ext>
            </a:extLst>
          </p:cNvPr>
          <p:cNvSpPr txBox="1"/>
          <p:nvPr/>
        </p:nvSpPr>
        <p:spPr>
          <a:xfrm>
            <a:off x="3401828" y="3527918"/>
            <a:ext cx="2376264" cy="1477328"/>
          </a:xfrm>
          <a:prstGeom prst="rect">
            <a:avLst/>
          </a:prstGeom>
          <a:solidFill>
            <a:schemeClr val="tx1">
              <a:lumMod val="85000"/>
              <a:lumOff val="15000"/>
            </a:schemeClr>
          </a:solidFill>
        </p:spPr>
        <p:txBody>
          <a:bodyPr wrap="square">
            <a:spAutoFit/>
          </a:bodyPr>
          <a:lstStyle/>
          <a:p>
            <a:r>
              <a:rPr lang="fr-CA" sz="1000" b="0" noProof="1">
                <a:solidFill>
                  <a:srgbClr val="D7BA7D"/>
                </a:solidFill>
                <a:effectLst/>
                <a:latin typeface="Consolas" panose="020B0609020204030204" pitchFamily="49" charset="0"/>
              </a:rPr>
              <a:t>.leftSide</a:t>
            </a:r>
            <a:r>
              <a:rPr lang="fr-CA" sz="1000" b="0" noProof="1">
                <a:solidFill>
                  <a:srgbClr val="D4D4D4"/>
                </a:solidFill>
                <a:effectLst/>
                <a:latin typeface="Consolas" panose="020B0609020204030204" pitchFamily="49" charset="0"/>
              </a:rPr>
              <a:t> {</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position</a:t>
            </a:r>
            <a:r>
              <a:rPr lang="fr-CA" sz="1000" b="0" noProof="1">
                <a:solidFill>
                  <a:srgbClr val="D4D4D4"/>
                </a:solidFill>
                <a:effectLst/>
                <a:latin typeface="Consolas" panose="020B0609020204030204" pitchFamily="49" charset="0"/>
              </a:rPr>
              <a:t>: fixed;</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left</a:t>
            </a:r>
            <a:r>
              <a:rPr lang="fr-CA" sz="1000" b="0" noProof="1">
                <a:solidFill>
                  <a:srgbClr val="D4D4D4"/>
                </a:solidFill>
                <a:effectLst/>
                <a:latin typeface="Consolas" panose="020B0609020204030204" pitchFamily="49" charset="0"/>
              </a:rPr>
              <a:t>: </a:t>
            </a:r>
            <a:r>
              <a:rPr lang="fr-CA" sz="1000" b="0" noProof="1">
                <a:solidFill>
                  <a:srgbClr val="B5CEA8"/>
                </a:solidFill>
                <a:effectLst/>
                <a:latin typeface="Consolas" panose="020B0609020204030204" pitchFamily="49" charset="0"/>
              </a:rPr>
              <a:t>10px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top</a:t>
            </a:r>
            <a:r>
              <a:rPr lang="fr-CA" sz="1000" b="0" noProof="1">
                <a:solidFill>
                  <a:srgbClr val="D4D4D4"/>
                </a:solidFill>
                <a:effectLst/>
                <a:latin typeface="Consolas" panose="020B0609020204030204" pitchFamily="49" charset="0"/>
              </a:rPr>
              <a:t>: </a:t>
            </a:r>
            <a:r>
              <a:rPr lang="fr-CA" sz="1000" b="0" noProof="1">
                <a:solidFill>
                  <a:srgbClr val="B5CEA8"/>
                </a:solidFill>
                <a:effectLst/>
                <a:latin typeface="Consolas" panose="020B0609020204030204" pitchFamily="49" charset="0"/>
              </a:rPr>
              <a:t>10px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height</a:t>
            </a:r>
            <a:r>
              <a:rPr lang="fr-CA" sz="1000" b="0" noProof="1">
                <a:solidFill>
                  <a:srgbClr val="D4D4D4"/>
                </a:solidFill>
                <a:effectLst/>
                <a:latin typeface="Consolas" panose="020B0609020204030204" pitchFamily="49" charset="0"/>
              </a:rPr>
              <a:t>: calc(</a:t>
            </a:r>
            <a:r>
              <a:rPr lang="fr-CA" sz="1000" b="0" noProof="1">
                <a:solidFill>
                  <a:srgbClr val="B5CEA8"/>
                </a:solidFill>
                <a:effectLst/>
                <a:latin typeface="Consolas" panose="020B0609020204030204" pitchFamily="49" charset="0"/>
              </a:rPr>
              <a:t>100%</a:t>
            </a:r>
            <a:r>
              <a:rPr lang="fr-CA" sz="1000" b="0" noProof="1">
                <a:solidFill>
                  <a:srgbClr val="D4D4D4"/>
                </a:solidFill>
                <a:effectLst/>
                <a:latin typeface="Consolas" panose="020B0609020204030204" pitchFamily="49" charset="0"/>
              </a:rPr>
              <a:t> - </a:t>
            </a:r>
            <a:r>
              <a:rPr lang="fr-CA" sz="1000" b="0" noProof="1">
                <a:solidFill>
                  <a:srgbClr val="B5CEA8"/>
                </a:solidFill>
                <a:effectLst/>
                <a:latin typeface="Consolas" panose="020B0609020204030204" pitchFamily="49" charset="0"/>
              </a:rPr>
              <a:t>120px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width</a:t>
            </a:r>
            <a:r>
              <a:rPr lang="fr-CA" sz="1000" b="0" noProof="1">
                <a:solidFill>
                  <a:srgbClr val="D4D4D4"/>
                </a:solidFill>
                <a:effectLst/>
                <a:latin typeface="Consolas" panose="020B0609020204030204" pitchFamily="49" charset="0"/>
              </a:rPr>
              <a:t>: </a:t>
            </a:r>
            <a:r>
              <a:rPr lang="fr-CA" sz="1000" b="0" noProof="1">
                <a:solidFill>
                  <a:srgbClr val="B5CEA8"/>
                </a:solidFill>
                <a:effectLst/>
                <a:latin typeface="Consolas" panose="020B0609020204030204" pitchFamily="49" charset="0"/>
              </a:rPr>
              <a:t>100px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background-color</a:t>
            </a:r>
            <a:r>
              <a:rPr lang="fr-CA" sz="1000" b="0" noProof="1">
                <a:solidFill>
                  <a:srgbClr val="D4D4D4"/>
                </a:solidFill>
                <a:effectLst/>
                <a:latin typeface="Consolas" panose="020B0609020204030204" pitchFamily="49" charset="0"/>
              </a:rPr>
              <a:t>: green;</a:t>
            </a:r>
          </a:p>
          <a:p>
            <a:r>
              <a:rPr lang="fr-CA" sz="1000" b="0" noProof="1">
                <a:solidFill>
                  <a:srgbClr val="D4D4D4"/>
                </a:solidFill>
                <a:effectLst/>
                <a:latin typeface="Consolas" panose="020B0609020204030204" pitchFamily="49" charset="0"/>
              </a:rPr>
              <a:t>}</a:t>
            </a:r>
          </a:p>
          <a:p>
            <a:endParaRPr lang="fr-CA" sz="1000" b="0" noProof="1">
              <a:solidFill>
                <a:srgbClr val="D4D4D4"/>
              </a:solidFill>
              <a:effectLst/>
              <a:latin typeface="Consolas" panose="020B0609020204030204" pitchFamily="49" charset="0"/>
            </a:endParaRPr>
          </a:p>
        </p:txBody>
      </p:sp>
      <p:sp>
        <p:nvSpPr>
          <p:cNvPr id="9" name="ZoneTexte 8">
            <a:extLst>
              <a:ext uri="{FF2B5EF4-FFF2-40B4-BE49-F238E27FC236}">
                <a16:creationId xmlns:a16="http://schemas.microsoft.com/office/drawing/2014/main" id="{62078D9F-5E79-C3ED-CCBB-0413ABFA3439}"/>
              </a:ext>
            </a:extLst>
          </p:cNvPr>
          <p:cNvSpPr txBox="1"/>
          <p:nvPr/>
        </p:nvSpPr>
        <p:spPr>
          <a:xfrm>
            <a:off x="9670286" y="3527918"/>
            <a:ext cx="2376264" cy="1323439"/>
          </a:xfrm>
          <a:prstGeom prst="rect">
            <a:avLst/>
          </a:prstGeom>
          <a:solidFill>
            <a:schemeClr val="tx1">
              <a:lumMod val="85000"/>
              <a:lumOff val="15000"/>
            </a:schemeClr>
          </a:solidFill>
        </p:spPr>
        <p:txBody>
          <a:bodyPr wrap="square">
            <a:spAutoFit/>
          </a:bodyPr>
          <a:lstStyle/>
          <a:p>
            <a:r>
              <a:rPr lang="fr-CA" sz="1000" b="0" noProof="1">
                <a:solidFill>
                  <a:srgbClr val="D7BA7D"/>
                </a:solidFill>
                <a:effectLst/>
                <a:latin typeface="Consolas" panose="020B0609020204030204" pitchFamily="49" charset="0"/>
              </a:rPr>
              <a:t>.rightSide</a:t>
            </a:r>
            <a:r>
              <a:rPr lang="fr-CA" sz="1000" b="0" noProof="1">
                <a:solidFill>
                  <a:srgbClr val="D4D4D4"/>
                </a:solidFill>
                <a:effectLst/>
                <a:latin typeface="Consolas" panose="020B0609020204030204" pitchFamily="49" charset="0"/>
              </a:rPr>
              <a:t> {</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position</a:t>
            </a:r>
            <a:r>
              <a:rPr lang="fr-CA" sz="1000" b="0" noProof="1">
                <a:solidFill>
                  <a:srgbClr val="D4D4D4"/>
                </a:solidFill>
                <a:effectLst/>
                <a:latin typeface="Consolas" panose="020B0609020204030204" pitchFamily="49" charset="0"/>
              </a:rPr>
              <a:t>: fixed;</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top</a:t>
            </a:r>
            <a:r>
              <a:rPr lang="fr-CA" sz="1000" b="0" noProof="1">
                <a:solidFill>
                  <a:srgbClr val="D4D4D4"/>
                </a:solidFill>
                <a:effectLst/>
                <a:latin typeface="Consolas" panose="020B0609020204030204" pitchFamily="49" charset="0"/>
              </a:rPr>
              <a:t>: </a:t>
            </a:r>
            <a:r>
              <a:rPr lang="fr-CA" sz="1000" b="0" noProof="1">
                <a:solidFill>
                  <a:srgbClr val="B5CEA8"/>
                </a:solidFill>
                <a:effectLst/>
                <a:latin typeface="Consolas" panose="020B0609020204030204" pitchFamily="49" charset="0"/>
              </a:rPr>
              <a:t>110px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right</a:t>
            </a:r>
            <a:r>
              <a:rPr lang="fr-CA" sz="1000" b="0" noProof="1">
                <a:solidFill>
                  <a:srgbClr val="D4D4D4"/>
                </a:solidFill>
                <a:effectLst/>
                <a:latin typeface="Consolas" panose="020B0609020204030204" pitchFamily="49" charset="0"/>
              </a:rPr>
              <a:t>: </a:t>
            </a:r>
            <a:r>
              <a:rPr lang="fr-CA" sz="1000" b="0" noProof="1">
                <a:solidFill>
                  <a:srgbClr val="B5CEA8"/>
                </a:solidFill>
                <a:effectLst/>
                <a:latin typeface="Consolas" panose="020B0609020204030204" pitchFamily="49" charset="0"/>
              </a:rPr>
              <a:t>10px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width</a:t>
            </a:r>
            <a:r>
              <a:rPr lang="fr-CA" sz="1000" b="0" noProof="1">
                <a:solidFill>
                  <a:srgbClr val="D4D4D4"/>
                </a:solidFill>
                <a:effectLst/>
                <a:latin typeface="Consolas" panose="020B0609020204030204" pitchFamily="49" charset="0"/>
              </a:rPr>
              <a:t>: </a:t>
            </a:r>
            <a:r>
              <a:rPr lang="fr-CA" sz="1000" b="0" noProof="1">
                <a:solidFill>
                  <a:srgbClr val="B5CEA8"/>
                </a:solidFill>
                <a:effectLst/>
                <a:latin typeface="Consolas" panose="020B0609020204030204" pitchFamily="49" charset="0"/>
              </a:rPr>
              <a:t>100px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height</a:t>
            </a:r>
            <a:r>
              <a:rPr lang="fr-CA" sz="1000" b="0" noProof="1">
                <a:solidFill>
                  <a:srgbClr val="D4D4D4"/>
                </a:solidFill>
                <a:effectLst/>
                <a:latin typeface="Consolas" panose="020B0609020204030204" pitchFamily="49" charset="0"/>
              </a:rPr>
              <a:t>: calc(</a:t>
            </a:r>
            <a:r>
              <a:rPr lang="fr-CA" sz="1000" b="0" noProof="1">
                <a:solidFill>
                  <a:srgbClr val="B5CEA8"/>
                </a:solidFill>
                <a:effectLst/>
                <a:latin typeface="Consolas" panose="020B0609020204030204" pitchFamily="49" charset="0"/>
              </a:rPr>
              <a:t>100%</a:t>
            </a:r>
            <a:r>
              <a:rPr lang="fr-CA" sz="1000" b="0" noProof="1">
                <a:solidFill>
                  <a:srgbClr val="D4D4D4"/>
                </a:solidFill>
                <a:effectLst/>
                <a:latin typeface="Consolas" panose="020B0609020204030204" pitchFamily="49" charset="0"/>
              </a:rPr>
              <a:t> - </a:t>
            </a:r>
            <a:r>
              <a:rPr lang="fr-CA" sz="1000" b="0" noProof="1">
                <a:solidFill>
                  <a:srgbClr val="B5CEA8"/>
                </a:solidFill>
                <a:effectLst/>
                <a:latin typeface="Consolas" panose="020B0609020204030204" pitchFamily="49" charset="0"/>
              </a:rPr>
              <a:t>120px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background-color</a:t>
            </a:r>
            <a:r>
              <a:rPr lang="fr-CA" sz="1000" b="0" noProof="1">
                <a:solidFill>
                  <a:srgbClr val="D4D4D4"/>
                </a:solidFill>
                <a:effectLst/>
                <a:latin typeface="Consolas" panose="020B0609020204030204" pitchFamily="49" charset="0"/>
              </a:rPr>
              <a:t>: blue;</a:t>
            </a:r>
          </a:p>
          <a:p>
            <a:r>
              <a:rPr lang="fr-CA" sz="1000" b="0" noProof="1">
                <a:solidFill>
                  <a:srgbClr val="D4D4D4"/>
                </a:solidFill>
                <a:effectLst/>
                <a:latin typeface="Consolas" panose="020B0609020204030204" pitchFamily="49" charset="0"/>
              </a:rPr>
              <a:t>}</a:t>
            </a:r>
          </a:p>
        </p:txBody>
      </p:sp>
      <p:sp>
        <p:nvSpPr>
          <p:cNvPr id="10" name="ZoneTexte 9">
            <a:extLst>
              <a:ext uri="{FF2B5EF4-FFF2-40B4-BE49-F238E27FC236}">
                <a16:creationId xmlns:a16="http://schemas.microsoft.com/office/drawing/2014/main" id="{EF96404E-9117-7963-1464-495F1C98C918}"/>
              </a:ext>
            </a:extLst>
          </p:cNvPr>
          <p:cNvSpPr txBox="1"/>
          <p:nvPr/>
        </p:nvSpPr>
        <p:spPr>
          <a:xfrm>
            <a:off x="6684510" y="5441937"/>
            <a:ext cx="2304256" cy="1323439"/>
          </a:xfrm>
          <a:prstGeom prst="rect">
            <a:avLst/>
          </a:prstGeom>
          <a:solidFill>
            <a:schemeClr val="tx1">
              <a:lumMod val="85000"/>
              <a:lumOff val="15000"/>
            </a:schemeClr>
          </a:solidFill>
        </p:spPr>
        <p:txBody>
          <a:bodyPr wrap="square">
            <a:spAutoFit/>
          </a:bodyPr>
          <a:lstStyle/>
          <a:p>
            <a:r>
              <a:rPr lang="fr-CA" sz="1000" b="0" noProof="1">
                <a:solidFill>
                  <a:srgbClr val="D7BA7D"/>
                </a:solidFill>
                <a:effectLst/>
                <a:latin typeface="Consolas" panose="020B0609020204030204" pitchFamily="49" charset="0"/>
              </a:rPr>
              <a:t>.bottomSide</a:t>
            </a:r>
            <a:r>
              <a:rPr lang="fr-CA" sz="1000" b="0" noProof="1">
                <a:solidFill>
                  <a:srgbClr val="D4D4D4"/>
                </a:solidFill>
                <a:effectLst/>
                <a:latin typeface="Consolas" panose="020B0609020204030204" pitchFamily="49" charset="0"/>
              </a:rPr>
              <a:t> {</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position</a:t>
            </a:r>
            <a:r>
              <a:rPr lang="fr-CA" sz="1000" b="0" noProof="1">
                <a:solidFill>
                  <a:srgbClr val="D4D4D4"/>
                </a:solidFill>
                <a:effectLst/>
                <a:latin typeface="Consolas" panose="020B0609020204030204" pitchFamily="49" charset="0"/>
              </a:rPr>
              <a:t>: fixed;</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left</a:t>
            </a:r>
            <a:r>
              <a:rPr lang="fr-CA" sz="1000" b="0" noProof="1">
                <a:solidFill>
                  <a:srgbClr val="D4D4D4"/>
                </a:solidFill>
                <a:effectLst/>
                <a:latin typeface="Consolas" panose="020B0609020204030204" pitchFamily="49" charset="0"/>
              </a:rPr>
              <a:t>: </a:t>
            </a:r>
            <a:r>
              <a:rPr lang="fr-CA" sz="1000" b="0" noProof="1">
                <a:solidFill>
                  <a:srgbClr val="B5CEA8"/>
                </a:solidFill>
                <a:effectLst/>
                <a:latin typeface="Consolas" panose="020B0609020204030204" pitchFamily="49" charset="0"/>
              </a:rPr>
              <a:t>10px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bottom</a:t>
            </a:r>
            <a:r>
              <a:rPr lang="fr-CA" sz="1000" b="0" noProof="1">
                <a:solidFill>
                  <a:srgbClr val="D4D4D4"/>
                </a:solidFill>
                <a:effectLst/>
                <a:latin typeface="Consolas" panose="020B0609020204030204" pitchFamily="49" charset="0"/>
              </a:rPr>
              <a:t>: </a:t>
            </a:r>
            <a:r>
              <a:rPr lang="fr-CA" sz="1000" b="0" noProof="1">
                <a:solidFill>
                  <a:srgbClr val="B5CEA8"/>
                </a:solidFill>
                <a:effectLst/>
                <a:latin typeface="Consolas" panose="020B0609020204030204" pitchFamily="49" charset="0"/>
              </a:rPr>
              <a:t>10px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width</a:t>
            </a:r>
            <a:r>
              <a:rPr lang="fr-CA" sz="1000" b="0" noProof="1">
                <a:solidFill>
                  <a:srgbClr val="D4D4D4"/>
                </a:solidFill>
                <a:effectLst/>
                <a:latin typeface="Consolas" panose="020B0609020204030204" pitchFamily="49" charset="0"/>
              </a:rPr>
              <a:t>: calc(</a:t>
            </a:r>
            <a:r>
              <a:rPr lang="fr-CA" sz="1000" b="0" noProof="1">
                <a:solidFill>
                  <a:srgbClr val="B5CEA8"/>
                </a:solidFill>
                <a:effectLst/>
                <a:latin typeface="Consolas" panose="020B0609020204030204" pitchFamily="49" charset="0"/>
              </a:rPr>
              <a:t>100%</a:t>
            </a:r>
            <a:r>
              <a:rPr lang="fr-CA" sz="1000" b="0" noProof="1">
                <a:solidFill>
                  <a:srgbClr val="D4D4D4"/>
                </a:solidFill>
                <a:effectLst/>
                <a:latin typeface="Consolas" panose="020B0609020204030204" pitchFamily="49" charset="0"/>
              </a:rPr>
              <a:t> - </a:t>
            </a:r>
            <a:r>
              <a:rPr lang="fr-CA" sz="1000" b="0" noProof="1">
                <a:solidFill>
                  <a:srgbClr val="B5CEA8"/>
                </a:solidFill>
                <a:effectLst/>
                <a:latin typeface="Consolas" panose="020B0609020204030204" pitchFamily="49" charset="0"/>
              </a:rPr>
              <a:t>120px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height</a:t>
            </a:r>
            <a:r>
              <a:rPr lang="fr-CA" sz="1000" b="0" noProof="1">
                <a:solidFill>
                  <a:srgbClr val="D4D4D4"/>
                </a:solidFill>
                <a:effectLst/>
                <a:latin typeface="Consolas" panose="020B0609020204030204" pitchFamily="49" charset="0"/>
              </a:rPr>
              <a:t>: </a:t>
            </a:r>
            <a:r>
              <a:rPr lang="fr-CA" sz="1000" b="0" noProof="1">
                <a:solidFill>
                  <a:srgbClr val="B5CEA8"/>
                </a:solidFill>
                <a:effectLst/>
                <a:latin typeface="Consolas" panose="020B0609020204030204" pitchFamily="49" charset="0"/>
              </a:rPr>
              <a:t>100px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background-color</a:t>
            </a:r>
            <a:r>
              <a:rPr lang="fr-CA" sz="1000" b="0" noProof="1">
                <a:solidFill>
                  <a:srgbClr val="D4D4D4"/>
                </a:solidFill>
                <a:effectLst/>
                <a:latin typeface="Consolas" panose="020B0609020204030204" pitchFamily="49" charset="0"/>
              </a:rPr>
              <a:t>: red;</a:t>
            </a:r>
          </a:p>
          <a:p>
            <a:r>
              <a:rPr lang="fr-CA" sz="1000" b="0" noProof="1">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4226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id="{E98324CA-97E7-5A56-9C7E-4B43C51CF489}"/>
              </a:ext>
            </a:extLst>
          </p:cNvPr>
          <p:cNvPicPr>
            <a:picLocks noChangeAspect="1"/>
          </p:cNvPicPr>
          <p:nvPr/>
        </p:nvPicPr>
        <p:blipFill>
          <a:blip r:embed="rId2"/>
          <a:stretch>
            <a:fillRect/>
          </a:stretch>
        </p:blipFill>
        <p:spPr>
          <a:xfrm>
            <a:off x="6537594" y="2420888"/>
            <a:ext cx="4781550" cy="3400425"/>
          </a:xfrm>
          <a:prstGeom prst="rect">
            <a:avLst/>
          </a:prstGeom>
        </p:spPr>
      </p:pic>
      <p:sp>
        <p:nvSpPr>
          <p:cNvPr id="2" name="Titre 1">
            <a:extLst>
              <a:ext uri="{FF2B5EF4-FFF2-40B4-BE49-F238E27FC236}">
                <a16:creationId xmlns:a16="http://schemas.microsoft.com/office/drawing/2014/main" id="{758BF3DB-C1C4-D5F2-290F-A512A7BAFD30}"/>
              </a:ext>
            </a:extLst>
          </p:cNvPr>
          <p:cNvSpPr>
            <a:spLocks noGrp="1"/>
          </p:cNvSpPr>
          <p:nvPr>
            <p:ph type="title"/>
          </p:nvPr>
        </p:nvSpPr>
        <p:spPr/>
        <p:txBody>
          <a:bodyPr/>
          <a:lstStyle/>
          <a:p>
            <a:r>
              <a:rPr lang="en-CA" dirty="0" err="1"/>
              <a:t>Opacité</a:t>
            </a:r>
            <a:r>
              <a:rPr lang="en-CA" dirty="0"/>
              <a:t> et </a:t>
            </a:r>
            <a:r>
              <a:rPr lang="en-CA" dirty="0" err="1"/>
              <a:t>positionnement</a:t>
            </a:r>
            <a:r>
              <a:rPr lang="en-CA" dirty="0"/>
              <a:t> </a:t>
            </a:r>
            <a:r>
              <a:rPr lang="en-CA" dirty="0" err="1"/>
              <a:t>absolue</a:t>
            </a:r>
            <a:endParaRPr lang="fr-CA" dirty="0"/>
          </a:p>
        </p:txBody>
      </p:sp>
      <p:cxnSp>
        <p:nvCxnSpPr>
          <p:cNvPr id="15" name="Connecteur droit 14">
            <a:extLst>
              <a:ext uri="{FF2B5EF4-FFF2-40B4-BE49-F238E27FC236}">
                <a16:creationId xmlns:a16="http://schemas.microsoft.com/office/drawing/2014/main" id="{E6F1CE67-F53C-A796-8AC0-055485B53CBD}"/>
              </a:ext>
            </a:extLst>
          </p:cNvPr>
          <p:cNvCxnSpPr>
            <a:cxnSpLocks/>
          </p:cNvCxnSpPr>
          <p:nvPr/>
        </p:nvCxnSpPr>
        <p:spPr>
          <a:xfrm>
            <a:off x="6537594" y="4836270"/>
            <a:ext cx="972254" cy="0"/>
          </a:xfrm>
          <a:prstGeom prst="line">
            <a:avLst/>
          </a:prstGeom>
          <a:ln>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2ED4C74C-5AE7-DDA8-A8B5-86344D7317DC}"/>
              </a:ext>
            </a:extLst>
          </p:cNvPr>
          <p:cNvCxnSpPr>
            <a:cxnSpLocks/>
          </p:cNvCxnSpPr>
          <p:nvPr/>
        </p:nvCxnSpPr>
        <p:spPr>
          <a:xfrm>
            <a:off x="6537594" y="5216394"/>
            <a:ext cx="2150694" cy="0"/>
          </a:xfrm>
          <a:prstGeom prst="line">
            <a:avLst/>
          </a:prstGeom>
          <a:ln>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Image 25">
            <a:extLst>
              <a:ext uri="{FF2B5EF4-FFF2-40B4-BE49-F238E27FC236}">
                <a16:creationId xmlns:a16="http://schemas.microsoft.com/office/drawing/2014/main" id="{4D10167C-C81F-D6B5-87F6-4F47E3D5F3E7}"/>
              </a:ext>
            </a:extLst>
          </p:cNvPr>
          <p:cNvPicPr>
            <a:picLocks noChangeAspect="1"/>
          </p:cNvPicPr>
          <p:nvPr/>
        </p:nvPicPr>
        <p:blipFill>
          <a:blip r:embed="rId3"/>
          <a:stretch>
            <a:fillRect/>
          </a:stretch>
        </p:blipFill>
        <p:spPr>
          <a:xfrm>
            <a:off x="119338" y="1591938"/>
            <a:ext cx="2930424" cy="2171653"/>
          </a:xfrm>
          <a:prstGeom prst="rect">
            <a:avLst/>
          </a:prstGeom>
        </p:spPr>
      </p:pic>
      <p:pic>
        <p:nvPicPr>
          <p:cNvPr id="28" name="Image 27">
            <a:extLst>
              <a:ext uri="{FF2B5EF4-FFF2-40B4-BE49-F238E27FC236}">
                <a16:creationId xmlns:a16="http://schemas.microsoft.com/office/drawing/2014/main" id="{2F4301E0-B490-A182-CC1B-6419633EF5F8}"/>
              </a:ext>
            </a:extLst>
          </p:cNvPr>
          <p:cNvPicPr>
            <a:picLocks noChangeAspect="1"/>
          </p:cNvPicPr>
          <p:nvPr/>
        </p:nvPicPr>
        <p:blipFill>
          <a:blip r:embed="rId4"/>
          <a:stretch>
            <a:fillRect/>
          </a:stretch>
        </p:blipFill>
        <p:spPr>
          <a:xfrm>
            <a:off x="119338" y="3850620"/>
            <a:ext cx="5939341" cy="2851931"/>
          </a:xfrm>
          <a:prstGeom prst="rect">
            <a:avLst/>
          </a:prstGeom>
        </p:spPr>
      </p:pic>
      <p:sp>
        <p:nvSpPr>
          <p:cNvPr id="29" name="ZoneTexte 28">
            <a:extLst>
              <a:ext uri="{FF2B5EF4-FFF2-40B4-BE49-F238E27FC236}">
                <a16:creationId xmlns:a16="http://schemas.microsoft.com/office/drawing/2014/main" id="{E16033C2-463C-C1B7-026D-BC36DAE04C76}"/>
              </a:ext>
            </a:extLst>
          </p:cNvPr>
          <p:cNvSpPr txBox="1"/>
          <p:nvPr/>
        </p:nvSpPr>
        <p:spPr>
          <a:xfrm>
            <a:off x="6673304" y="4597988"/>
            <a:ext cx="700833" cy="246221"/>
          </a:xfrm>
          <a:prstGeom prst="rect">
            <a:avLst/>
          </a:prstGeom>
          <a:noFill/>
        </p:spPr>
        <p:txBody>
          <a:bodyPr wrap="none" rtlCol="0">
            <a:spAutoFit/>
          </a:bodyPr>
          <a:lstStyle/>
          <a:p>
            <a:r>
              <a:rPr lang="en-CA" sz="1000" dirty="0">
                <a:solidFill>
                  <a:srgbClr val="00B0F0"/>
                </a:solidFill>
              </a:rPr>
              <a:t>100 pixels</a:t>
            </a:r>
            <a:endParaRPr lang="fr-CA" sz="1000" dirty="0">
              <a:solidFill>
                <a:srgbClr val="00B0F0"/>
              </a:solidFill>
            </a:endParaRPr>
          </a:p>
        </p:txBody>
      </p:sp>
      <p:sp>
        <p:nvSpPr>
          <p:cNvPr id="30" name="ZoneTexte 29">
            <a:extLst>
              <a:ext uri="{FF2B5EF4-FFF2-40B4-BE49-F238E27FC236}">
                <a16:creationId xmlns:a16="http://schemas.microsoft.com/office/drawing/2014/main" id="{FE262C9E-EFAE-53EE-420B-C7FFF7D5128F}"/>
              </a:ext>
            </a:extLst>
          </p:cNvPr>
          <p:cNvSpPr txBox="1"/>
          <p:nvPr/>
        </p:nvSpPr>
        <p:spPr>
          <a:xfrm>
            <a:off x="7262524" y="5013176"/>
            <a:ext cx="704039" cy="246221"/>
          </a:xfrm>
          <a:prstGeom prst="rect">
            <a:avLst/>
          </a:prstGeom>
          <a:noFill/>
        </p:spPr>
        <p:txBody>
          <a:bodyPr wrap="none" rtlCol="0">
            <a:spAutoFit/>
          </a:bodyPr>
          <a:lstStyle/>
          <a:p>
            <a:r>
              <a:rPr lang="en-CA" sz="1000" dirty="0">
                <a:solidFill>
                  <a:srgbClr val="00B0F0"/>
                </a:solidFill>
              </a:rPr>
              <a:t>225 pixels</a:t>
            </a:r>
            <a:endParaRPr lang="fr-CA" sz="1000" dirty="0">
              <a:solidFill>
                <a:srgbClr val="00B0F0"/>
              </a:solidFill>
            </a:endParaRPr>
          </a:p>
        </p:txBody>
      </p:sp>
      <p:cxnSp>
        <p:nvCxnSpPr>
          <p:cNvPr id="32" name="Connecteur droit 31">
            <a:extLst>
              <a:ext uri="{FF2B5EF4-FFF2-40B4-BE49-F238E27FC236}">
                <a16:creationId xmlns:a16="http://schemas.microsoft.com/office/drawing/2014/main" id="{35005DAA-87DE-1F01-5293-E6D7C65C47F9}"/>
              </a:ext>
            </a:extLst>
          </p:cNvPr>
          <p:cNvCxnSpPr>
            <a:cxnSpLocks/>
          </p:cNvCxnSpPr>
          <p:nvPr/>
        </p:nvCxnSpPr>
        <p:spPr>
          <a:xfrm>
            <a:off x="9048328" y="3175170"/>
            <a:ext cx="0" cy="581843"/>
          </a:xfrm>
          <a:prstGeom prst="line">
            <a:avLst/>
          </a:prstGeom>
          <a:ln>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03FBF816-CEE1-08D9-C59F-3C91C90B3C61}"/>
              </a:ext>
            </a:extLst>
          </p:cNvPr>
          <p:cNvSpPr txBox="1"/>
          <p:nvPr/>
        </p:nvSpPr>
        <p:spPr>
          <a:xfrm>
            <a:off x="10252730" y="3536459"/>
            <a:ext cx="700833" cy="246221"/>
          </a:xfrm>
          <a:prstGeom prst="rect">
            <a:avLst/>
          </a:prstGeom>
          <a:noFill/>
        </p:spPr>
        <p:txBody>
          <a:bodyPr wrap="none" rtlCol="0">
            <a:spAutoFit/>
          </a:bodyPr>
          <a:lstStyle/>
          <a:p>
            <a:r>
              <a:rPr lang="en-CA" sz="1000" dirty="0">
                <a:solidFill>
                  <a:srgbClr val="00B0F0"/>
                </a:solidFill>
              </a:rPr>
              <a:t>100 pixels</a:t>
            </a:r>
            <a:endParaRPr lang="fr-CA" sz="1000" dirty="0">
              <a:solidFill>
                <a:srgbClr val="00B0F0"/>
              </a:solidFill>
            </a:endParaRPr>
          </a:p>
        </p:txBody>
      </p:sp>
      <p:cxnSp>
        <p:nvCxnSpPr>
          <p:cNvPr id="35" name="Connecteur droit 34">
            <a:extLst>
              <a:ext uri="{FF2B5EF4-FFF2-40B4-BE49-F238E27FC236}">
                <a16:creationId xmlns:a16="http://schemas.microsoft.com/office/drawing/2014/main" id="{CD915AF2-6E62-639D-1760-2F7D5EF82B07}"/>
              </a:ext>
            </a:extLst>
          </p:cNvPr>
          <p:cNvCxnSpPr>
            <a:cxnSpLocks/>
          </p:cNvCxnSpPr>
          <p:nvPr/>
        </p:nvCxnSpPr>
        <p:spPr>
          <a:xfrm>
            <a:off x="10252730" y="3175170"/>
            <a:ext cx="0" cy="959057"/>
          </a:xfrm>
          <a:prstGeom prst="line">
            <a:avLst/>
          </a:prstGeom>
          <a:ln>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950E625A-282E-AA0F-97E6-57D62C54273D}"/>
              </a:ext>
            </a:extLst>
          </p:cNvPr>
          <p:cNvSpPr txBox="1"/>
          <p:nvPr/>
        </p:nvSpPr>
        <p:spPr>
          <a:xfrm>
            <a:off x="9035815" y="3342980"/>
            <a:ext cx="644728" cy="246221"/>
          </a:xfrm>
          <a:prstGeom prst="rect">
            <a:avLst/>
          </a:prstGeom>
          <a:noFill/>
        </p:spPr>
        <p:txBody>
          <a:bodyPr wrap="none" rtlCol="0">
            <a:spAutoFit/>
          </a:bodyPr>
          <a:lstStyle/>
          <a:p>
            <a:r>
              <a:rPr lang="en-CA" sz="1000" dirty="0">
                <a:solidFill>
                  <a:srgbClr val="00B0F0"/>
                </a:solidFill>
              </a:rPr>
              <a:t>60 pixels</a:t>
            </a:r>
            <a:endParaRPr lang="fr-CA" sz="1000" dirty="0">
              <a:solidFill>
                <a:srgbClr val="00B0F0"/>
              </a:solidFill>
            </a:endParaRPr>
          </a:p>
        </p:txBody>
      </p:sp>
      <p:sp>
        <p:nvSpPr>
          <p:cNvPr id="45" name="ZoneTexte 44">
            <a:extLst>
              <a:ext uri="{FF2B5EF4-FFF2-40B4-BE49-F238E27FC236}">
                <a16:creationId xmlns:a16="http://schemas.microsoft.com/office/drawing/2014/main" id="{BD686BBC-F0FB-C1BA-6632-848A68A63923}"/>
              </a:ext>
            </a:extLst>
          </p:cNvPr>
          <p:cNvSpPr txBox="1"/>
          <p:nvPr/>
        </p:nvSpPr>
        <p:spPr>
          <a:xfrm>
            <a:off x="8283000" y="6429408"/>
            <a:ext cx="1290738" cy="246221"/>
          </a:xfrm>
          <a:prstGeom prst="rect">
            <a:avLst/>
          </a:prstGeom>
          <a:noFill/>
        </p:spPr>
        <p:txBody>
          <a:bodyPr wrap="none" rtlCol="0">
            <a:spAutoFit/>
          </a:bodyPr>
          <a:lstStyle/>
          <a:p>
            <a:r>
              <a:rPr lang="fr-CA" sz="1000">
                <a:solidFill>
                  <a:srgbClr val="00B0F0"/>
                </a:solidFill>
              </a:rPr>
              <a:t>Viewport du fureteur</a:t>
            </a:r>
          </a:p>
        </p:txBody>
      </p:sp>
      <p:cxnSp>
        <p:nvCxnSpPr>
          <p:cNvPr id="47" name="Connecteur droit avec flèche 46">
            <a:extLst>
              <a:ext uri="{FF2B5EF4-FFF2-40B4-BE49-F238E27FC236}">
                <a16:creationId xmlns:a16="http://schemas.microsoft.com/office/drawing/2014/main" id="{784BAA72-310C-631D-AD11-E80DE5DDB0EC}"/>
              </a:ext>
            </a:extLst>
          </p:cNvPr>
          <p:cNvCxnSpPr>
            <a:stCxn id="45" idx="0"/>
            <a:endCxn id="18" idx="2"/>
          </p:cNvCxnSpPr>
          <p:nvPr/>
        </p:nvCxnSpPr>
        <p:spPr>
          <a:xfrm flipV="1">
            <a:off x="8928369" y="5821313"/>
            <a:ext cx="0" cy="60809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BBF456C7-50A5-5072-4E0F-E7097A7FAFF6}"/>
              </a:ext>
            </a:extLst>
          </p:cNvPr>
          <p:cNvSpPr txBox="1"/>
          <p:nvPr/>
        </p:nvSpPr>
        <p:spPr>
          <a:xfrm>
            <a:off x="3287688" y="2306232"/>
            <a:ext cx="1577676" cy="646331"/>
          </a:xfrm>
          <a:prstGeom prst="rect">
            <a:avLst/>
          </a:prstGeom>
          <a:noFill/>
        </p:spPr>
        <p:txBody>
          <a:bodyPr wrap="none" rtlCol="0">
            <a:spAutoFit/>
          </a:bodyPr>
          <a:lstStyle/>
          <a:p>
            <a:r>
              <a:rPr lang="en-CA" dirty="0">
                <a:solidFill>
                  <a:srgbClr val="00B0F0"/>
                </a:solidFill>
                <a:latin typeface="Consolas" panose="020B0609020204030204" pitchFamily="49" charset="0"/>
              </a:rPr>
              <a:t>0 invisible</a:t>
            </a:r>
            <a:endParaRPr lang="fr-CA" dirty="0">
              <a:solidFill>
                <a:srgbClr val="00B0F0"/>
              </a:solidFill>
              <a:latin typeface="Consolas" panose="020B0609020204030204" pitchFamily="49" charset="0"/>
            </a:endParaRPr>
          </a:p>
          <a:p>
            <a:r>
              <a:rPr lang="en-CA" dirty="0">
                <a:solidFill>
                  <a:srgbClr val="00B0F0"/>
                </a:solidFill>
                <a:latin typeface="Consolas" panose="020B0609020204030204" pitchFamily="49" charset="0"/>
              </a:rPr>
              <a:t>1 opaque</a:t>
            </a:r>
          </a:p>
        </p:txBody>
      </p:sp>
    </p:spTree>
    <p:extLst>
      <p:ext uri="{BB962C8B-B14F-4D97-AF65-F5344CB8AC3E}">
        <p14:creationId xmlns:p14="http://schemas.microsoft.com/office/powerpoint/2010/main" val="2875720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B65A770B-23A8-0EA4-EDDA-DB20E769676C}"/>
              </a:ext>
            </a:extLst>
          </p:cNvPr>
          <p:cNvPicPr>
            <a:picLocks noChangeAspect="1"/>
          </p:cNvPicPr>
          <p:nvPr/>
        </p:nvPicPr>
        <p:blipFill>
          <a:blip r:embed="rId2"/>
          <a:stretch>
            <a:fillRect/>
          </a:stretch>
        </p:blipFill>
        <p:spPr>
          <a:xfrm>
            <a:off x="47329" y="3972536"/>
            <a:ext cx="4302270" cy="2840840"/>
          </a:xfrm>
          <a:prstGeom prst="rect">
            <a:avLst/>
          </a:prstGeom>
        </p:spPr>
      </p:pic>
      <p:sp>
        <p:nvSpPr>
          <p:cNvPr id="2" name="Titre 1">
            <a:extLst>
              <a:ext uri="{FF2B5EF4-FFF2-40B4-BE49-F238E27FC236}">
                <a16:creationId xmlns:a16="http://schemas.microsoft.com/office/drawing/2014/main" id="{9BC4F62C-FB40-7C41-543C-5D3908CA1E41}"/>
              </a:ext>
            </a:extLst>
          </p:cNvPr>
          <p:cNvSpPr>
            <a:spLocks noGrp="1"/>
          </p:cNvSpPr>
          <p:nvPr>
            <p:ph type="title"/>
          </p:nvPr>
        </p:nvSpPr>
        <p:spPr/>
        <p:txBody>
          <a:bodyPr>
            <a:normAutofit fontScale="90000"/>
          </a:bodyPr>
          <a:lstStyle/>
          <a:p>
            <a:r>
              <a:rPr lang="fr-CA" dirty="0"/>
              <a:t>Z-index pour modifier l’ordre de superposition</a:t>
            </a:r>
          </a:p>
        </p:txBody>
      </p:sp>
      <p:pic>
        <p:nvPicPr>
          <p:cNvPr id="5" name="Image 4">
            <a:extLst>
              <a:ext uri="{FF2B5EF4-FFF2-40B4-BE49-F238E27FC236}">
                <a16:creationId xmlns:a16="http://schemas.microsoft.com/office/drawing/2014/main" id="{114F6419-1810-8628-6813-C89BB43F2E65}"/>
              </a:ext>
            </a:extLst>
          </p:cNvPr>
          <p:cNvPicPr>
            <a:picLocks noChangeAspect="1"/>
          </p:cNvPicPr>
          <p:nvPr/>
        </p:nvPicPr>
        <p:blipFill>
          <a:blip r:embed="rId3"/>
          <a:stretch>
            <a:fillRect/>
          </a:stretch>
        </p:blipFill>
        <p:spPr>
          <a:xfrm>
            <a:off x="47328" y="1556792"/>
            <a:ext cx="3210373" cy="2124371"/>
          </a:xfrm>
          <a:prstGeom prst="rect">
            <a:avLst/>
          </a:prstGeom>
        </p:spPr>
      </p:pic>
      <p:sp>
        <p:nvSpPr>
          <p:cNvPr id="10" name="ZoneTexte 9">
            <a:extLst>
              <a:ext uri="{FF2B5EF4-FFF2-40B4-BE49-F238E27FC236}">
                <a16:creationId xmlns:a16="http://schemas.microsoft.com/office/drawing/2014/main" id="{A0D1E346-131D-4354-19A2-77A3884C117E}"/>
              </a:ext>
            </a:extLst>
          </p:cNvPr>
          <p:cNvSpPr txBox="1"/>
          <p:nvPr/>
        </p:nvSpPr>
        <p:spPr>
          <a:xfrm>
            <a:off x="780565" y="5877272"/>
            <a:ext cx="819455" cy="246221"/>
          </a:xfrm>
          <a:prstGeom prst="rect">
            <a:avLst/>
          </a:prstGeom>
          <a:noFill/>
        </p:spPr>
        <p:txBody>
          <a:bodyPr wrap="none" rtlCol="0">
            <a:spAutoFit/>
          </a:bodyPr>
          <a:lstStyle/>
          <a:p>
            <a:r>
              <a:rPr lang="en-CA" sz="1000" dirty="0">
                <a:solidFill>
                  <a:srgbClr val="00B0F0"/>
                </a:solidFill>
                <a:latin typeface="Consolas" panose="020B0609020204030204" pitchFamily="49" charset="0"/>
              </a:rPr>
              <a:t>z-index 0</a:t>
            </a:r>
            <a:endParaRPr lang="fr-CA" sz="1000" dirty="0">
              <a:solidFill>
                <a:srgbClr val="00B0F0"/>
              </a:solidFill>
              <a:latin typeface="Consolas" panose="020B0609020204030204" pitchFamily="49" charset="0"/>
            </a:endParaRPr>
          </a:p>
        </p:txBody>
      </p:sp>
      <p:sp>
        <p:nvSpPr>
          <p:cNvPr id="14" name="ZoneTexte 13">
            <a:extLst>
              <a:ext uri="{FF2B5EF4-FFF2-40B4-BE49-F238E27FC236}">
                <a16:creationId xmlns:a16="http://schemas.microsoft.com/office/drawing/2014/main" id="{64BCC48F-5A59-24F3-F1E1-4811D5E7F0FD}"/>
              </a:ext>
            </a:extLst>
          </p:cNvPr>
          <p:cNvSpPr txBox="1"/>
          <p:nvPr/>
        </p:nvSpPr>
        <p:spPr>
          <a:xfrm>
            <a:off x="2639616" y="6463610"/>
            <a:ext cx="819455" cy="246221"/>
          </a:xfrm>
          <a:prstGeom prst="rect">
            <a:avLst/>
          </a:prstGeom>
          <a:noFill/>
        </p:spPr>
        <p:txBody>
          <a:bodyPr wrap="none" rtlCol="0">
            <a:spAutoFit/>
          </a:bodyPr>
          <a:lstStyle/>
          <a:p>
            <a:r>
              <a:rPr lang="en-CA" sz="1000" dirty="0">
                <a:solidFill>
                  <a:srgbClr val="00B0F0"/>
                </a:solidFill>
                <a:latin typeface="Consolas" panose="020B0609020204030204" pitchFamily="49" charset="0"/>
              </a:rPr>
              <a:t>z-index 0</a:t>
            </a:r>
            <a:endParaRPr lang="fr-CA" sz="1000" dirty="0">
              <a:solidFill>
                <a:srgbClr val="00B0F0"/>
              </a:solidFill>
              <a:latin typeface="Consolas" panose="020B0609020204030204" pitchFamily="49" charset="0"/>
            </a:endParaRPr>
          </a:p>
        </p:txBody>
      </p:sp>
      <p:sp>
        <p:nvSpPr>
          <p:cNvPr id="15" name="ZoneTexte 14">
            <a:extLst>
              <a:ext uri="{FF2B5EF4-FFF2-40B4-BE49-F238E27FC236}">
                <a16:creationId xmlns:a16="http://schemas.microsoft.com/office/drawing/2014/main" id="{15521A8A-157B-D8E2-E6D3-94715B297FAF}"/>
              </a:ext>
            </a:extLst>
          </p:cNvPr>
          <p:cNvSpPr txBox="1"/>
          <p:nvPr/>
        </p:nvSpPr>
        <p:spPr>
          <a:xfrm>
            <a:off x="1729826" y="6168364"/>
            <a:ext cx="819455" cy="246221"/>
          </a:xfrm>
          <a:prstGeom prst="rect">
            <a:avLst/>
          </a:prstGeom>
          <a:noFill/>
        </p:spPr>
        <p:txBody>
          <a:bodyPr wrap="none" rtlCol="0">
            <a:spAutoFit/>
          </a:bodyPr>
          <a:lstStyle/>
          <a:p>
            <a:r>
              <a:rPr lang="en-CA" sz="1000" dirty="0">
                <a:solidFill>
                  <a:srgbClr val="00B0F0"/>
                </a:solidFill>
                <a:latin typeface="Consolas" panose="020B0609020204030204" pitchFamily="49" charset="0"/>
              </a:rPr>
              <a:t>z-index 1</a:t>
            </a:r>
            <a:endParaRPr lang="fr-CA" sz="1000" dirty="0">
              <a:solidFill>
                <a:srgbClr val="00B0F0"/>
              </a:solidFill>
              <a:latin typeface="Consolas" panose="020B0609020204030204" pitchFamily="49" charset="0"/>
            </a:endParaRPr>
          </a:p>
        </p:txBody>
      </p:sp>
      <p:sp>
        <p:nvSpPr>
          <p:cNvPr id="17" name="ZoneTexte 16">
            <a:hlinkClick r:id="rId4"/>
            <a:extLst>
              <a:ext uri="{FF2B5EF4-FFF2-40B4-BE49-F238E27FC236}">
                <a16:creationId xmlns:a16="http://schemas.microsoft.com/office/drawing/2014/main" id="{A747D210-3A0F-6375-DE83-3B3F4A26293B}"/>
              </a:ext>
            </a:extLst>
          </p:cNvPr>
          <p:cNvSpPr txBox="1"/>
          <p:nvPr/>
        </p:nvSpPr>
        <p:spPr>
          <a:xfrm>
            <a:off x="5995109" y="6404564"/>
            <a:ext cx="6127794" cy="369332"/>
          </a:xfrm>
          <a:prstGeom prst="rect">
            <a:avLst/>
          </a:prstGeom>
          <a:noFill/>
        </p:spPr>
        <p:txBody>
          <a:bodyPr wrap="square">
            <a:spAutoFit/>
          </a:bodyPr>
          <a:lstStyle/>
          <a:p>
            <a:r>
              <a:rPr lang="fr-CA" dirty="0">
                <a:solidFill>
                  <a:srgbClr val="00B0F0"/>
                </a:solidFill>
              </a:rPr>
              <a:t>https://www.w3schools.com/cssref/pr_pos_z-index.asp</a:t>
            </a:r>
          </a:p>
        </p:txBody>
      </p:sp>
      <p:pic>
        <p:nvPicPr>
          <p:cNvPr id="21" name="Image 20">
            <a:extLst>
              <a:ext uri="{FF2B5EF4-FFF2-40B4-BE49-F238E27FC236}">
                <a16:creationId xmlns:a16="http://schemas.microsoft.com/office/drawing/2014/main" id="{3F01DFE1-748C-D698-B899-39D4DB207ECC}"/>
              </a:ext>
            </a:extLst>
          </p:cNvPr>
          <p:cNvPicPr>
            <a:picLocks noChangeAspect="1"/>
          </p:cNvPicPr>
          <p:nvPr/>
        </p:nvPicPr>
        <p:blipFill>
          <a:blip r:embed="rId5"/>
          <a:stretch>
            <a:fillRect/>
          </a:stretch>
        </p:blipFill>
        <p:spPr>
          <a:xfrm>
            <a:off x="4401742" y="1556108"/>
            <a:ext cx="7716327" cy="4706007"/>
          </a:xfrm>
          <a:prstGeom prst="rect">
            <a:avLst/>
          </a:prstGeom>
        </p:spPr>
      </p:pic>
    </p:spTree>
    <p:extLst>
      <p:ext uri="{BB962C8B-B14F-4D97-AF65-F5344CB8AC3E}">
        <p14:creationId xmlns:p14="http://schemas.microsoft.com/office/powerpoint/2010/main" val="34945805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11BD35-96E3-6386-DEE7-26F592E9929B}"/>
              </a:ext>
            </a:extLst>
          </p:cNvPr>
          <p:cNvSpPr>
            <a:spLocks noGrp="1"/>
          </p:cNvSpPr>
          <p:nvPr>
            <p:ph type="title"/>
          </p:nvPr>
        </p:nvSpPr>
        <p:spPr/>
        <p:txBody>
          <a:bodyPr>
            <a:normAutofit fontScale="90000"/>
          </a:bodyPr>
          <a:lstStyle/>
          <a:p>
            <a:r>
              <a:rPr lang="fr-CA" noProof="1"/>
              <a:t>Commander une répartition horizontale des enfants d’un conteneur avec grid</a:t>
            </a:r>
          </a:p>
        </p:txBody>
      </p:sp>
      <p:sp>
        <p:nvSpPr>
          <p:cNvPr id="4" name="ZoneTexte 3">
            <a:extLst>
              <a:ext uri="{FF2B5EF4-FFF2-40B4-BE49-F238E27FC236}">
                <a16:creationId xmlns:a16="http://schemas.microsoft.com/office/drawing/2014/main" id="{3E1C07D4-03F0-356D-BD40-246C974485E2}"/>
              </a:ext>
            </a:extLst>
          </p:cNvPr>
          <p:cNvSpPr txBox="1"/>
          <p:nvPr/>
        </p:nvSpPr>
        <p:spPr>
          <a:xfrm>
            <a:off x="263352" y="2276872"/>
            <a:ext cx="6096000" cy="646331"/>
          </a:xfrm>
          <a:prstGeom prst="rect">
            <a:avLst/>
          </a:prstGeom>
          <a:noFill/>
        </p:spPr>
        <p:txBody>
          <a:bodyPr wrap="square">
            <a:spAutoFit/>
          </a:bodyPr>
          <a:lstStyle/>
          <a:p>
            <a:r>
              <a:rPr lang="fr-CA" b="0" noProof="1">
                <a:solidFill>
                  <a:srgbClr val="9CDCFE"/>
                </a:solidFill>
                <a:effectLst/>
                <a:latin typeface="Consolas" panose="020B0609020204030204" pitchFamily="49" charset="0"/>
              </a:rPr>
              <a:t>display</a:t>
            </a:r>
            <a:r>
              <a:rPr lang="fr-CA" b="0" noProof="1">
                <a:solidFill>
                  <a:srgbClr val="D4D4D4"/>
                </a:solidFill>
                <a:effectLst/>
                <a:latin typeface="Consolas" panose="020B0609020204030204" pitchFamily="49" charset="0"/>
              </a:rPr>
              <a:t>: grid;</a:t>
            </a:r>
          </a:p>
          <a:p>
            <a:r>
              <a:rPr lang="fr-CA" b="0" noProof="1">
                <a:solidFill>
                  <a:srgbClr val="9CDCFE"/>
                </a:solidFill>
                <a:effectLst/>
                <a:latin typeface="Consolas" panose="020B0609020204030204" pitchFamily="49" charset="0"/>
              </a:rPr>
              <a:t>grid-template-columns</a:t>
            </a:r>
            <a:r>
              <a:rPr lang="fr-CA" b="0" noProof="1">
                <a:solidFill>
                  <a:srgbClr val="D4D4D4"/>
                </a:solidFill>
                <a:effectLst/>
                <a:latin typeface="Consolas" panose="020B0609020204030204" pitchFamily="49" charset="0"/>
              </a:rPr>
              <a:t>: </a:t>
            </a:r>
            <a:r>
              <a:rPr lang="fr-CA" b="0" noProof="1">
                <a:solidFill>
                  <a:srgbClr val="B5CEA8"/>
                </a:solidFill>
                <a:effectLst/>
                <a:latin typeface="Consolas" panose="020B0609020204030204" pitchFamily="49" charset="0"/>
              </a:rPr>
              <a:t>60%</a:t>
            </a:r>
            <a:r>
              <a:rPr lang="fr-CA" b="0" noProof="1">
                <a:solidFill>
                  <a:srgbClr val="D4D4D4"/>
                </a:solidFill>
                <a:effectLst/>
                <a:latin typeface="Consolas" panose="020B0609020204030204" pitchFamily="49" charset="0"/>
              </a:rPr>
              <a:t> </a:t>
            </a:r>
            <a:r>
              <a:rPr lang="fr-CA" b="0" noProof="1">
                <a:solidFill>
                  <a:srgbClr val="B5CEA8"/>
                </a:solidFill>
                <a:effectLst/>
                <a:latin typeface="Consolas" panose="020B0609020204030204" pitchFamily="49" charset="0"/>
              </a:rPr>
              <a:t>40%</a:t>
            </a:r>
            <a:r>
              <a:rPr lang="fr-CA" b="0" noProof="1">
                <a:solidFill>
                  <a:srgbClr val="D4D4D4"/>
                </a:solidFill>
                <a:effectLst/>
                <a:latin typeface="Consolas" panose="020B0609020204030204" pitchFamily="49" charset="0"/>
              </a:rPr>
              <a:t>;</a:t>
            </a:r>
          </a:p>
        </p:txBody>
      </p:sp>
      <p:sp>
        <p:nvSpPr>
          <p:cNvPr id="5" name="ZoneTexte 4">
            <a:extLst>
              <a:ext uri="{FF2B5EF4-FFF2-40B4-BE49-F238E27FC236}">
                <a16:creationId xmlns:a16="http://schemas.microsoft.com/office/drawing/2014/main" id="{06B4FF93-5328-F172-A325-D289BB4CFE20}"/>
              </a:ext>
            </a:extLst>
          </p:cNvPr>
          <p:cNvSpPr txBox="1"/>
          <p:nvPr/>
        </p:nvSpPr>
        <p:spPr>
          <a:xfrm>
            <a:off x="297642" y="1563931"/>
            <a:ext cx="5704318" cy="646331"/>
          </a:xfrm>
          <a:prstGeom prst="rect">
            <a:avLst/>
          </a:prstGeom>
          <a:noFill/>
        </p:spPr>
        <p:txBody>
          <a:bodyPr wrap="none" rtlCol="0">
            <a:spAutoFit/>
          </a:bodyPr>
          <a:lstStyle/>
          <a:p>
            <a:r>
              <a:rPr lang="fr-CA" sz="1800" noProof="1">
                <a:effectLst/>
                <a:latin typeface="Calibri" panose="020F0502020204030204" pitchFamily="34" charset="0"/>
                <a:ea typeface="Calibri" panose="020F0502020204030204" pitchFamily="34" charset="0"/>
              </a:rPr>
              <a:t>Deux colonnes adaptatives: </a:t>
            </a:r>
          </a:p>
          <a:p>
            <a:r>
              <a:rPr lang="fr-CA" sz="1800" noProof="1">
                <a:effectLst/>
                <a:latin typeface="Calibri" panose="020F0502020204030204" pitchFamily="34" charset="0"/>
                <a:ea typeface="Calibri" panose="020F0502020204030204" pitchFamily="34" charset="0"/>
              </a:rPr>
              <a:t>une colonne de 60% de largeur du parent et l’autre de 40%</a:t>
            </a:r>
            <a:endParaRPr lang="fr-CA" noProof="1"/>
          </a:p>
        </p:txBody>
      </p:sp>
      <p:pic>
        <p:nvPicPr>
          <p:cNvPr id="7" name="Image 6">
            <a:extLst>
              <a:ext uri="{FF2B5EF4-FFF2-40B4-BE49-F238E27FC236}">
                <a16:creationId xmlns:a16="http://schemas.microsoft.com/office/drawing/2014/main" id="{64BDDD1B-9A54-8AEE-5FD9-BBF953C4700D}"/>
              </a:ext>
            </a:extLst>
          </p:cNvPr>
          <p:cNvPicPr>
            <a:picLocks noChangeAspect="1"/>
          </p:cNvPicPr>
          <p:nvPr/>
        </p:nvPicPr>
        <p:blipFill>
          <a:blip r:embed="rId2"/>
          <a:stretch>
            <a:fillRect/>
          </a:stretch>
        </p:blipFill>
        <p:spPr>
          <a:xfrm>
            <a:off x="263352" y="2919781"/>
            <a:ext cx="5125165" cy="3400900"/>
          </a:xfrm>
          <a:prstGeom prst="rect">
            <a:avLst/>
          </a:prstGeom>
        </p:spPr>
      </p:pic>
      <p:sp>
        <p:nvSpPr>
          <p:cNvPr id="8" name="ZoneTexte 7">
            <a:hlinkClick r:id="rId3"/>
            <a:extLst>
              <a:ext uri="{FF2B5EF4-FFF2-40B4-BE49-F238E27FC236}">
                <a16:creationId xmlns:a16="http://schemas.microsoft.com/office/drawing/2014/main" id="{4975BAB4-FEF2-30EF-543F-864885138B11}"/>
              </a:ext>
            </a:extLst>
          </p:cNvPr>
          <p:cNvSpPr txBox="1"/>
          <p:nvPr/>
        </p:nvSpPr>
        <p:spPr>
          <a:xfrm>
            <a:off x="5087889" y="6468078"/>
            <a:ext cx="6840760" cy="369332"/>
          </a:xfrm>
          <a:prstGeom prst="rect">
            <a:avLst/>
          </a:prstGeom>
          <a:noFill/>
        </p:spPr>
        <p:txBody>
          <a:bodyPr wrap="square">
            <a:spAutoFit/>
          </a:bodyPr>
          <a:lstStyle/>
          <a:p>
            <a:r>
              <a:rPr lang="fr-CA" noProof="1">
                <a:solidFill>
                  <a:srgbClr val="00B0F0"/>
                </a:solidFill>
              </a:rPr>
              <a:t>https://developer.mozilla.org/fr/docs/Web/CSS/grid-template-columns</a:t>
            </a:r>
          </a:p>
        </p:txBody>
      </p:sp>
      <p:sp>
        <p:nvSpPr>
          <p:cNvPr id="11" name="ZoneTexte 10">
            <a:extLst>
              <a:ext uri="{FF2B5EF4-FFF2-40B4-BE49-F238E27FC236}">
                <a16:creationId xmlns:a16="http://schemas.microsoft.com/office/drawing/2014/main" id="{F3A74E9D-6FB6-D6AF-02B3-8DC4FA270588}"/>
              </a:ext>
            </a:extLst>
          </p:cNvPr>
          <p:cNvSpPr txBox="1"/>
          <p:nvPr/>
        </p:nvSpPr>
        <p:spPr>
          <a:xfrm>
            <a:off x="6188065" y="2302029"/>
            <a:ext cx="6096000" cy="646331"/>
          </a:xfrm>
          <a:prstGeom prst="rect">
            <a:avLst/>
          </a:prstGeom>
          <a:noFill/>
        </p:spPr>
        <p:txBody>
          <a:bodyPr wrap="square">
            <a:spAutoFit/>
          </a:bodyPr>
          <a:lstStyle/>
          <a:p>
            <a:r>
              <a:rPr lang="fr-CA" b="0" noProof="1">
                <a:solidFill>
                  <a:srgbClr val="9CDCFE"/>
                </a:solidFill>
                <a:effectLst/>
                <a:latin typeface="Consolas" panose="020B0609020204030204" pitchFamily="49" charset="0"/>
              </a:rPr>
              <a:t>display</a:t>
            </a:r>
            <a:r>
              <a:rPr lang="fr-CA" b="0" noProof="1">
                <a:solidFill>
                  <a:srgbClr val="D4D4D4"/>
                </a:solidFill>
                <a:effectLst/>
                <a:latin typeface="Consolas" panose="020B0609020204030204" pitchFamily="49" charset="0"/>
              </a:rPr>
              <a:t>: grid;</a:t>
            </a:r>
          </a:p>
          <a:p>
            <a:r>
              <a:rPr lang="fr-CA" b="0" noProof="1">
                <a:solidFill>
                  <a:srgbClr val="9CDCFE"/>
                </a:solidFill>
                <a:effectLst/>
                <a:latin typeface="Consolas" panose="020B0609020204030204" pitchFamily="49" charset="0"/>
              </a:rPr>
              <a:t>grid-template-columns</a:t>
            </a:r>
            <a:r>
              <a:rPr lang="fr-CA" b="0" noProof="1">
                <a:solidFill>
                  <a:srgbClr val="D4D4D4"/>
                </a:solidFill>
                <a:effectLst/>
                <a:latin typeface="Consolas" panose="020B0609020204030204" pitchFamily="49" charset="0"/>
              </a:rPr>
              <a:t>: </a:t>
            </a:r>
            <a:r>
              <a:rPr lang="fr-CA" b="0" noProof="1">
                <a:solidFill>
                  <a:srgbClr val="B5CEA8"/>
                </a:solidFill>
                <a:effectLst/>
                <a:latin typeface="Consolas" panose="020B0609020204030204" pitchFamily="49" charset="0"/>
              </a:rPr>
              <a:t>[largeur]px</a:t>
            </a:r>
            <a:r>
              <a:rPr lang="fr-CA" b="0" noProof="1">
                <a:solidFill>
                  <a:srgbClr val="D4D4D4"/>
                </a:solidFill>
                <a:effectLst/>
                <a:latin typeface="Consolas" panose="020B0609020204030204" pitchFamily="49" charset="0"/>
              </a:rPr>
              <a:t> </a:t>
            </a:r>
            <a:r>
              <a:rPr lang="fr-CA" b="0" noProof="1">
                <a:solidFill>
                  <a:srgbClr val="B5CEA8"/>
                </a:solidFill>
                <a:effectLst/>
                <a:latin typeface="Consolas" panose="020B0609020204030204" pitchFamily="49" charset="0"/>
              </a:rPr>
              <a:t>auto</a:t>
            </a:r>
            <a:r>
              <a:rPr lang="fr-CA" b="0" noProof="1">
                <a:solidFill>
                  <a:srgbClr val="D4D4D4"/>
                </a:solidFill>
                <a:effectLst/>
                <a:latin typeface="Consolas" panose="020B0609020204030204" pitchFamily="49" charset="0"/>
              </a:rPr>
              <a:t>;</a:t>
            </a:r>
          </a:p>
        </p:txBody>
      </p:sp>
      <p:sp>
        <p:nvSpPr>
          <p:cNvPr id="12" name="ZoneTexte 11">
            <a:extLst>
              <a:ext uri="{FF2B5EF4-FFF2-40B4-BE49-F238E27FC236}">
                <a16:creationId xmlns:a16="http://schemas.microsoft.com/office/drawing/2014/main" id="{C767194A-B7AC-7221-B466-2BBCC7AB1C7D}"/>
              </a:ext>
            </a:extLst>
          </p:cNvPr>
          <p:cNvSpPr txBox="1"/>
          <p:nvPr/>
        </p:nvSpPr>
        <p:spPr>
          <a:xfrm>
            <a:off x="6188065" y="1563931"/>
            <a:ext cx="5998150" cy="646331"/>
          </a:xfrm>
          <a:prstGeom prst="rect">
            <a:avLst/>
          </a:prstGeom>
          <a:noFill/>
        </p:spPr>
        <p:txBody>
          <a:bodyPr wrap="square" rtlCol="0">
            <a:spAutoFit/>
          </a:bodyPr>
          <a:lstStyle/>
          <a:p>
            <a:r>
              <a:rPr lang="fr-CA" sz="1800" noProof="1">
                <a:effectLst/>
                <a:latin typeface="Calibri" panose="020F0502020204030204" pitchFamily="34" charset="0"/>
                <a:ea typeface="Calibri" panose="020F0502020204030204" pitchFamily="34" charset="0"/>
              </a:rPr>
              <a:t>Deux colonnes : l’une fixe et l’autre adaptatives, </a:t>
            </a:r>
          </a:p>
          <a:p>
            <a:r>
              <a:rPr lang="fr-CA" sz="1800" noProof="1">
                <a:effectLst/>
                <a:latin typeface="Calibri" panose="020F0502020204030204" pitchFamily="34" charset="0"/>
                <a:ea typeface="Calibri" panose="020F0502020204030204" pitchFamily="34" charset="0"/>
              </a:rPr>
              <a:t>une colonne de [largeur] pixels et l’autre de [largeur – X] pixels</a:t>
            </a:r>
            <a:endParaRPr lang="fr-CA" noProof="1"/>
          </a:p>
        </p:txBody>
      </p:sp>
      <p:pic>
        <p:nvPicPr>
          <p:cNvPr id="6" name="Image 5">
            <a:extLst>
              <a:ext uri="{FF2B5EF4-FFF2-40B4-BE49-F238E27FC236}">
                <a16:creationId xmlns:a16="http://schemas.microsoft.com/office/drawing/2014/main" id="{ECAE9F0D-56A9-7190-7569-C2CC0CD055C9}"/>
              </a:ext>
            </a:extLst>
          </p:cNvPr>
          <p:cNvPicPr>
            <a:picLocks noChangeAspect="1"/>
          </p:cNvPicPr>
          <p:nvPr/>
        </p:nvPicPr>
        <p:blipFill>
          <a:blip r:embed="rId4"/>
          <a:stretch>
            <a:fillRect/>
          </a:stretch>
        </p:blipFill>
        <p:spPr>
          <a:xfrm>
            <a:off x="6188065" y="2954764"/>
            <a:ext cx="5169292" cy="3365881"/>
          </a:xfrm>
          <a:prstGeom prst="rect">
            <a:avLst/>
          </a:prstGeom>
        </p:spPr>
      </p:pic>
    </p:spTree>
    <p:extLst>
      <p:ext uri="{BB962C8B-B14F-4D97-AF65-F5344CB8AC3E}">
        <p14:creationId xmlns:p14="http://schemas.microsoft.com/office/powerpoint/2010/main" val="2720771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CSS interne</a:t>
            </a:r>
            <a:endParaRPr lang="fr-CA"/>
          </a:p>
        </p:txBody>
      </p:sp>
      <p:pic>
        <p:nvPicPr>
          <p:cNvPr id="16386" name="Picture 2"/>
          <p:cNvPicPr>
            <a:picLocks noChangeAspect="1" noChangeArrowheads="1"/>
          </p:cNvPicPr>
          <p:nvPr/>
        </p:nvPicPr>
        <p:blipFill>
          <a:blip r:embed="rId2" cstate="print"/>
          <a:srcRect/>
          <a:stretch>
            <a:fillRect/>
          </a:stretch>
        </p:blipFill>
        <p:spPr bwMode="auto">
          <a:xfrm>
            <a:off x="8472264" y="3429000"/>
            <a:ext cx="1581150" cy="457200"/>
          </a:xfrm>
          <a:prstGeom prst="rect">
            <a:avLst/>
          </a:prstGeom>
          <a:noFill/>
          <a:ln w="28575">
            <a:solidFill>
              <a:schemeClr val="tx1"/>
            </a:solidFill>
            <a:miter lim="800000"/>
            <a:headEnd/>
            <a:tailEnd/>
          </a:ln>
        </p:spPr>
      </p:pic>
      <p:pic>
        <p:nvPicPr>
          <p:cNvPr id="16387" name="Picture 3"/>
          <p:cNvPicPr>
            <a:picLocks noChangeAspect="1" noChangeArrowheads="1"/>
          </p:cNvPicPr>
          <p:nvPr/>
        </p:nvPicPr>
        <p:blipFill>
          <a:blip r:embed="rId3" cstate="print"/>
          <a:srcRect/>
          <a:stretch>
            <a:fillRect/>
          </a:stretch>
        </p:blipFill>
        <p:spPr bwMode="auto">
          <a:xfrm>
            <a:off x="1847529" y="1772817"/>
            <a:ext cx="6143625" cy="2943225"/>
          </a:xfrm>
          <a:prstGeom prst="rect">
            <a:avLst/>
          </a:prstGeom>
          <a:noFill/>
          <a:ln w="9525">
            <a:noFill/>
            <a:miter lim="800000"/>
            <a:headEnd/>
            <a:tailEnd/>
          </a:ln>
        </p:spPr>
      </p:pic>
      <p:sp>
        <p:nvSpPr>
          <p:cNvPr id="6" name="Rectangle 5"/>
          <p:cNvSpPr/>
          <p:nvPr/>
        </p:nvSpPr>
        <p:spPr>
          <a:xfrm>
            <a:off x="4367808" y="3501008"/>
            <a:ext cx="1728192" cy="57606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Content Placeholder 2"/>
          <p:cNvSpPr>
            <a:spLocks noGrp="1"/>
          </p:cNvSpPr>
          <p:nvPr>
            <p:ph idx="1"/>
          </p:nvPr>
        </p:nvSpPr>
        <p:spPr>
          <a:xfrm>
            <a:off x="3719736" y="5013176"/>
            <a:ext cx="5328592" cy="1728192"/>
          </a:xfrm>
        </p:spPr>
        <p:txBody>
          <a:bodyPr>
            <a:noAutofit/>
          </a:bodyPr>
          <a:lstStyle/>
          <a:p>
            <a:pPr>
              <a:lnSpc>
                <a:spcPct val="160000"/>
              </a:lnSpc>
            </a:pPr>
            <a:r>
              <a:rPr lang="en-CA" sz="1600"/>
              <a:t>Implique seulement la balise visée</a:t>
            </a:r>
          </a:p>
          <a:p>
            <a:pPr>
              <a:lnSpc>
                <a:spcPct val="160000"/>
              </a:lnSpc>
            </a:pPr>
            <a:r>
              <a:rPr lang="en-CA" sz="1600"/>
              <a:t>Entraine beaucoup de duplications</a:t>
            </a:r>
          </a:p>
          <a:p>
            <a:pPr>
              <a:lnSpc>
                <a:spcPct val="160000"/>
              </a:lnSpc>
            </a:pPr>
            <a:r>
              <a:rPr lang="en-CA" sz="1600"/>
              <a:t>A préscéance sur le style hérité</a:t>
            </a:r>
          </a:p>
          <a:p>
            <a:pPr>
              <a:lnSpc>
                <a:spcPct val="160000"/>
              </a:lnSpc>
            </a:pPr>
            <a:r>
              <a:rPr lang="en-CA" sz="1600"/>
              <a:t>Repérage et entretien difficiles</a:t>
            </a:r>
            <a:endParaRPr lang="fr-CA"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7"/>
                                        </p:tgtEl>
                                        <p:attrNameLst>
                                          <p:attrName>style.visibility</p:attrName>
                                        </p:attrNameLst>
                                      </p:cBhvr>
                                      <p:to>
                                        <p:strVal val="visible"/>
                                      </p:to>
                                    </p:set>
                                    <p:anim calcmode="lin" valueType="num">
                                      <p:cBhvr additive="base">
                                        <p:cTn id="7" dur="500" fill="hold"/>
                                        <p:tgtEl>
                                          <p:spTgt spid="16387"/>
                                        </p:tgtEl>
                                        <p:attrNameLst>
                                          <p:attrName>ppt_x</p:attrName>
                                        </p:attrNameLst>
                                      </p:cBhvr>
                                      <p:tavLst>
                                        <p:tav tm="0">
                                          <p:val>
                                            <p:strVal val="#ppt_x"/>
                                          </p:val>
                                        </p:tav>
                                        <p:tav tm="100000">
                                          <p:val>
                                            <p:strVal val="#ppt_x"/>
                                          </p:val>
                                        </p:tav>
                                      </p:tavLst>
                                    </p:anim>
                                    <p:anim calcmode="lin" valueType="num">
                                      <p:cBhvr additive="base">
                                        <p:cTn id="8" dur="500" fill="hold"/>
                                        <p:tgtEl>
                                          <p:spTgt spid="163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6386"/>
                                        </p:tgtEl>
                                        <p:attrNameLst>
                                          <p:attrName>style.visibility</p:attrName>
                                        </p:attrNameLst>
                                      </p:cBhvr>
                                      <p:to>
                                        <p:strVal val="visible"/>
                                      </p:to>
                                    </p:set>
                                    <p:animEffect transition="in" filter="dissolve">
                                      <p:cBhvr>
                                        <p:cTn id="19" dur="500"/>
                                        <p:tgtEl>
                                          <p:spTgt spid="1638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 calcmode="lin" valueType="num">
                                      <p:cBhvr additive="base">
                                        <p:cTn id="24"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 calcmode="lin" valueType="num">
                                      <p:cBhvr additive="base">
                                        <p:cTn id="30"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7">
                                            <p:txEl>
                                              <p:pRg st="2" end="2"/>
                                            </p:txEl>
                                          </p:spTgt>
                                        </p:tgtEl>
                                        <p:attrNameLst>
                                          <p:attrName>style.visibility</p:attrName>
                                        </p:attrNameLst>
                                      </p:cBhvr>
                                      <p:to>
                                        <p:strVal val="visible"/>
                                      </p:to>
                                    </p:set>
                                    <p:anim calcmode="lin" valueType="num">
                                      <p:cBhvr additive="base">
                                        <p:cTn id="36"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 calcmode="lin" valueType="num">
                                      <p:cBhvr additive="base">
                                        <p:cTn id="42"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B506E9-7F2B-1242-A832-6D06E361835F}"/>
              </a:ext>
            </a:extLst>
          </p:cNvPr>
          <p:cNvSpPr>
            <a:spLocks noGrp="1"/>
          </p:cNvSpPr>
          <p:nvPr>
            <p:ph type="title"/>
          </p:nvPr>
        </p:nvSpPr>
        <p:spPr/>
        <p:txBody>
          <a:bodyPr>
            <a:normAutofit fontScale="90000"/>
          </a:bodyPr>
          <a:lstStyle/>
          <a:p>
            <a:r>
              <a:rPr lang="fr-CA" noProof="1"/>
              <a:t>Autres exemples d’utilisation de </a:t>
            </a:r>
            <a:br>
              <a:rPr lang="fr-CA" noProof="1"/>
            </a:br>
            <a:r>
              <a:rPr lang="fr-CA" noProof="1"/>
              <a:t>grid-template-colomns</a:t>
            </a:r>
          </a:p>
        </p:txBody>
      </p:sp>
      <p:pic>
        <p:nvPicPr>
          <p:cNvPr id="4" name="Image 3">
            <a:extLst>
              <a:ext uri="{FF2B5EF4-FFF2-40B4-BE49-F238E27FC236}">
                <a16:creationId xmlns:a16="http://schemas.microsoft.com/office/drawing/2014/main" id="{2D284CB3-7656-E261-127E-0359EA12CECA}"/>
              </a:ext>
            </a:extLst>
          </p:cNvPr>
          <p:cNvPicPr>
            <a:picLocks noChangeAspect="1"/>
          </p:cNvPicPr>
          <p:nvPr/>
        </p:nvPicPr>
        <p:blipFill>
          <a:blip r:embed="rId2"/>
          <a:stretch>
            <a:fillRect/>
          </a:stretch>
        </p:blipFill>
        <p:spPr>
          <a:xfrm>
            <a:off x="6456040" y="1556792"/>
            <a:ext cx="3743847" cy="5058481"/>
          </a:xfrm>
          <a:prstGeom prst="rect">
            <a:avLst/>
          </a:prstGeom>
        </p:spPr>
      </p:pic>
      <p:sp>
        <p:nvSpPr>
          <p:cNvPr id="5" name="ZoneTexte 4">
            <a:extLst>
              <a:ext uri="{FF2B5EF4-FFF2-40B4-BE49-F238E27FC236}">
                <a16:creationId xmlns:a16="http://schemas.microsoft.com/office/drawing/2014/main" id="{FD1FE46C-FACC-DE71-BEBC-0C2642C60770}"/>
              </a:ext>
            </a:extLst>
          </p:cNvPr>
          <p:cNvSpPr txBox="1"/>
          <p:nvPr/>
        </p:nvSpPr>
        <p:spPr>
          <a:xfrm>
            <a:off x="755549" y="2216411"/>
            <a:ext cx="6096000" cy="369332"/>
          </a:xfrm>
          <a:prstGeom prst="rect">
            <a:avLst/>
          </a:prstGeom>
          <a:noFill/>
        </p:spPr>
        <p:txBody>
          <a:bodyPr wrap="square">
            <a:spAutoFit/>
          </a:bodyPr>
          <a:lstStyle/>
          <a:p>
            <a:r>
              <a:rPr lang="en-CA" b="0" noProof="1">
                <a:solidFill>
                  <a:srgbClr val="00B0F0"/>
                </a:solidFill>
                <a:effectLst/>
                <a:latin typeface="Consolas" panose="020B0609020204030204" pitchFamily="49" charset="0"/>
              </a:rPr>
              <a:t> grid-template-columns: 80px 80px 80px 80px;</a:t>
            </a:r>
          </a:p>
        </p:txBody>
      </p:sp>
      <p:sp>
        <p:nvSpPr>
          <p:cNvPr id="6" name="ZoneTexte 5">
            <a:extLst>
              <a:ext uri="{FF2B5EF4-FFF2-40B4-BE49-F238E27FC236}">
                <a16:creationId xmlns:a16="http://schemas.microsoft.com/office/drawing/2014/main" id="{07E358A5-6B7D-B533-BC0C-F074CF91CF17}"/>
              </a:ext>
            </a:extLst>
          </p:cNvPr>
          <p:cNvSpPr txBox="1"/>
          <p:nvPr/>
        </p:nvSpPr>
        <p:spPr>
          <a:xfrm>
            <a:off x="1526653" y="3765677"/>
            <a:ext cx="6094638" cy="369332"/>
          </a:xfrm>
          <a:prstGeom prst="rect">
            <a:avLst/>
          </a:prstGeom>
          <a:noFill/>
        </p:spPr>
        <p:txBody>
          <a:bodyPr wrap="square">
            <a:spAutoFit/>
          </a:bodyPr>
          <a:lstStyle/>
          <a:p>
            <a:r>
              <a:rPr lang="en-CA" b="0" noProof="1">
                <a:solidFill>
                  <a:srgbClr val="00B0F0"/>
                </a:solidFill>
                <a:effectLst/>
                <a:latin typeface="Consolas" panose="020B0609020204030204" pitchFamily="49" charset="0"/>
              </a:rPr>
              <a:t>grid-template-columns: repeat(4, 1fr);</a:t>
            </a:r>
          </a:p>
        </p:txBody>
      </p:sp>
      <p:sp>
        <p:nvSpPr>
          <p:cNvPr id="7" name="ZoneTexte 6">
            <a:extLst>
              <a:ext uri="{FF2B5EF4-FFF2-40B4-BE49-F238E27FC236}">
                <a16:creationId xmlns:a16="http://schemas.microsoft.com/office/drawing/2014/main" id="{6D552E68-3A35-5460-6B38-4CF8839AD022}"/>
              </a:ext>
            </a:extLst>
          </p:cNvPr>
          <p:cNvSpPr txBox="1"/>
          <p:nvPr/>
        </p:nvSpPr>
        <p:spPr>
          <a:xfrm>
            <a:off x="1408011" y="5322304"/>
            <a:ext cx="6094638" cy="369332"/>
          </a:xfrm>
          <a:prstGeom prst="rect">
            <a:avLst/>
          </a:prstGeom>
          <a:noFill/>
        </p:spPr>
        <p:txBody>
          <a:bodyPr wrap="square">
            <a:spAutoFit/>
          </a:bodyPr>
          <a:lstStyle/>
          <a:p>
            <a:r>
              <a:rPr lang="en-CA" b="0" noProof="1">
                <a:solidFill>
                  <a:srgbClr val="00B0F0"/>
                </a:solidFill>
                <a:effectLst/>
                <a:latin typeface="Consolas" panose="020B0609020204030204" pitchFamily="49" charset="0"/>
              </a:rPr>
              <a:t>grid-template-columns: 1fr 2fr 3fr 4fr;</a:t>
            </a:r>
          </a:p>
        </p:txBody>
      </p:sp>
      <p:sp>
        <p:nvSpPr>
          <p:cNvPr id="8" name="ZoneTexte 7">
            <a:extLst>
              <a:ext uri="{FF2B5EF4-FFF2-40B4-BE49-F238E27FC236}">
                <a16:creationId xmlns:a16="http://schemas.microsoft.com/office/drawing/2014/main" id="{16CCECFD-EAEB-F82F-AEEA-85C426A09512}"/>
              </a:ext>
            </a:extLst>
          </p:cNvPr>
          <p:cNvSpPr txBox="1"/>
          <p:nvPr/>
        </p:nvSpPr>
        <p:spPr>
          <a:xfrm>
            <a:off x="387280" y="6420059"/>
            <a:ext cx="4456028" cy="369332"/>
          </a:xfrm>
          <a:prstGeom prst="rect">
            <a:avLst/>
          </a:prstGeom>
          <a:noFill/>
        </p:spPr>
        <p:txBody>
          <a:bodyPr wrap="none" rtlCol="0">
            <a:spAutoFit/>
          </a:bodyPr>
          <a:lstStyle/>
          <a:p>
            <a:r>
              <a:rPr lang="en-CA" noProof="1"/>
              <a:t>Voir le code au complet dans la page suivante</a:t>
            </a:r>
          </a:p>
        </p:txBody>
      </p:sp>
      <p:sp>
        <p:nvSpPr>
          <p:cNvPr id="3" name="ZoneTexte 2">
            <a:extLst>
              <a:ext uri="{FF2B5EF4-FFF2-40B4-BE49-F238E27FC236}">
                <a16:creationId xmlns:a16="http://schemas.microsoft.com/office/drawing/2014/main" id="{99867B76-6364-ECCE-A595-491A377D1E67}"/>
              </a:ext>
            </a:extLst>
          </p:cNvPr>
          <p:cNvSpPr txBox="1"/>
          <p:nvPr/>
        </p:nvSpPr>
        <p:spPr>
          <a:xfrm>
            <a:off x="878710" y="2605037"/>
            <a:ext cx="3576620" cy="369332"/>
          </a:xfrm>
          <a:prstGeom prst="rect">
            <a:avLst/>
          </a:prstGeom>
          <a:noFill/>
        </p:spPr>
        <p:txBody>
          <a:bodyPr wrap="none" rtlCol="0">
            <a:spAutoFit/>
          </a:bodyPr>
          <a:lstStyle/>
          <a:p>
            <a:r>
              <a:rPr lang="fr-CA" dirty="0">
                <a:solidFill>
                  <a:srgbClr val="C00000"/>
                </a:solidFill>
              </a:rPr>
              <a:t>Débordement du conteneur parent!</a:t>
            </a:r>
          </a:p>
        </p:txBody>
      </p:sp>
      <p:sp>
        <p:nvSpPr>
          <p:cNvPr id="9" name="ZoneTexte 8">
            <a:extLst>
              <a:ext uri="{FF2B5EF4-FFF2-40B4-BE49-F238E27FC236}">
                <a16:creationId xmlns:a16="http://schemas.microsoft.com/office/drawing/2014/main" id="{12B49B9A-6436-9B1E-2701-E32B07AA002C}"/>
              </a:ext>
            </a:extLst>
          </p:cNvPr>
          <p:cNvSpPr txBox="1"/>
          <p:nvPr/>
        </p:nvSpPr>
        <p:spPr>
          <a:xfrm>
            <a:off x="1526653" y="4154303"/>
            <a:ext cx="4844596" cy="369332"/>
          </a:xfrm>
          <a:prstGeom prst="rect">
            <a:avLst/>
          </a:prstGeom>
          <a:noFill/>
        </p:spPr>
        <p:txBody>
          <a:bodyPr wrap="none" rtlCol="0">
            <a:spAutoFit/>
          </a:bodyPr>
          <a:lstStyle/>
          <a:p>
            <a:r>
              <a:rPr lang="fr-CA" dirty="0">
                <a:solidFill>
                  <a:srgbClr val="00B050"/>
                </a:solidFill>
              </a:rPr>
              <a:t> </a:t>
            </a:r>
            <a:r>
              <a:rPr lang="fr-CA" dirty="0" err="1">
                <a:solidFill>
                  <a:srgbClr val="00B0F0"/>
                </a:solidFill>
              </a:rPr>
              <a:t>fr</a:t>
            </a:r>
            <a:r>
              <a:rPr lang="fr-CA" dirty="0">
                <a:solidFill>
                  <a:srgbClr val="00B050"/>
                </a:solidFill>
              </a:rPr>
              <a:t> représente une fraction de la largeur du parent</a:t>
            </a:r>
          </a:p>
        </p:txBody>
      </p:sp>
    </p:spTree>
    <p:extLst>
      <p:ext uri="{BB962C8B-B14F-4D97-AF65-F5344CB8AC3E}">
        <p14:creationId xmlns:p14="http://schemas.microsoft.com/office/powerpoint/2010/main" val="662105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F2E582-C9C7-AE48-F03A-2E07DDD5520B}"/>
              </a:ext>
            </a:extLst>
          </p:cNvPr>
          <p:cNvSpPr/>
          <p:nvPr/>
        </p:nvSpPr>
        <p:spPr>
          <a:xfrm>
            <a:off x="1" y="0"/>
            <a:ext cx="12192000" cy="6857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 name="ZoneTexte 4">
            <a:extLst>
              <a:ext uri="{FF2B5EF4-FFF2-40B4-BE49-F238E27FC236}">
                <a16:creationId xmlns:a16="http://schemas.microsoft.com/office/drawing/2014/main" id="{2F79A644-357F-9DC0-98CF-D6366A63B668}"/>
              </a:ext>
            </a:extLst>
          </p:cNvPr>
          <p:cNvSpPr txBox="1"/>
          <p:nvPr/>
        </p:nvSpPr>
        <p:spPr>
          <a:xfrm>
            <a:off x="-45587" y="85037"/>
            <a:ext cx="6094638" cy="6740307"/>
          </a:xfrm>
          <a:prstGeom prst="rect">
            <a:avLst/>
          </a:prstGeom>
          <a:noFill/>
          <a:ln>
            <a:noFill/>
          </a:ln>
        </p:spPr>
        <p:txBody>
          <a:bodyPr wrap="square">
            <a:spAutoFit/>
          </a:bodyPr>
          <a:lstStyle/>
          <a:p>
            <a:r>
              <a:rPr lang="fr-CA" sz="1200" b="0" noProof="1">
                <a:solidFill>
                  <a:srgbClr val="D4D4D4"/>
                </a:solidFill>
                <a:effectLst/>
                <a:latin typeface="Consolas" panose="020B0609020204030204" pitchFamily="49" charset="0"/>
              </a:rPr>
              <a:t>      </a:t>
            </a:r>
            <a:r>
              <a:rPr lang="fr-CA" sz="1200" b="0" noProof="1">
                <a:solidFill>
                  <a:srgbClr val="D7BA7D"/>
                </a:solidFill>
                <a:effectLst/>
                <a:latin typeface="Consolas" panose="020B0609020204030204" pitchFamily="49" charset="0"/>
              </a:rPr>
              <a:t>.main</a:t>
            </a:r>
            <a:r>
              <a:rPr lang="fr-CA" sz="1200" b="0" noProof="1">
                <a:solidFill>
                  <a:srgbClr val="D4D4D4"/>
                </a:solidFill>
                <a:effectLst/>
                <a:latin typeface="Consolas" panose="020B0609020204030204" pitchFamily="49" charset="0"/>
              </a:rPr>
              <a:t> {</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width</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50%</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margin</a:t>
            </a:r>
            <a:r>
              <a:rPr lang="fr-CA" sz="1200" b="0" noProof="1">
                <a:solidFill>
                  <a:srgbClr val="D4D4D4"/>
                </a:solidFill>
                <a:effectLst/>
                <a:latin typeface="Consolas" panose="020B0609020204030204" pitchFamily="49" charset="0"/>
              </a:rPr>
              <a:t>: auto;</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border</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3px</a:t>
            </a:r>
            <a:r>
              <a:rPr lang="fr-CA" sz="1200" b="0" noProof="1">
                <a:solidFill>
                  <a:srgbClr val="D4D4D4"/>
                </a:solidFill>
                <a:effectLst/>
                <a:latin typeface="Consolas" panose="020B0609020204030204" pitchFamily="49" charset="0"/>
              </a:rPr>
              <a:t> solid blue;</a:t>
            </a:r>
          </a:p>
          <a:p>
            <a:r>
              <a:rPr lang="fr-CA" sz="1200" b="0" noProof="1">
                <a:solidFill>
                  <a:srgbClr val="D4D4D4"/>
                </a:solidFill>
                <a:effectLst/>
                <a:latin typeface="Consolas" panose="020B0609020204030204" pitchFamily="49" charset="0"/>
              </a:rPr>
              <a:t>      }</a:t>
            </a:r>
          </a:p>
          <a:p>
            <a:r>
              <a:rPr lang="fr-CA" sz="1200" b="0" noProof="1">
                <a:solidFill>
                  <a:srgbClr val="D4D4D4"/>
                </a:solidFill>
                <a:effectLst/>
                <a:latin typeface="Consolas" panose="020B0609020204030204" pitchFamily="49" charset="0"/>
              </a:rPr>
              <a:t>      </a:t>
            </a:r>
            <a:r>
              <a:rPr lang="fr-CA" sz="1200" b="0" noProof="1">
                <a:solidFill>
                  <a:srgbClr val="D7BA7D"/>
                </a:solidFill>
                <a:effectLst/>
                <a:latin typeface="Consolas" panose="020B0609020204030204" pitchFamily="49" charset="0"/>
              </a:rPr>
              <a:t>.gridContainerFixed</a:t>
            </a:r>
            <a:r>
              <a:rPr lang="fr-CA" sz="1200" b="0" noProof="1">
                <a:solidFill>
                  <a:srgbClr val="D4D4D4"/>
                </a:solidFill>
                <a:effectLst/>
                <a:latin typeface="Consolas" panose="020B0609020204030204" pitchFamily="49" charset="0"/>
              </a:rPr>
              <a:t> {</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display</a:t>
            </a:r>
            <a:r>
              <a:rPr lang="fr-CA" sz="1200" b="0" noProof="1">
                <a:solidFill>
                  <a:srgbClr val="D4D4D4"/>
                </a:solidFill>
                <a:effectLst/>
                <a:latin typeface="Consolas" panose="020B0609020204030204" pitchFamily="49" charset="0"/>
              </a:rPr>
              <a:t>: grid;</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margin</a:t>
            </a:r>
            <a:r>
              <a:rPr lang="fr-CA" sz="1200" b="0" noProof="1">
                <a:solidFill>
                  <a:srgbClr val="D4D4D4"/>
                </a:solidFill>
                <a:effectLst/>
                <a:latin typeface="Consolas" panose="020B0609020204030204" pitchFamily="49" charset="0"/>
              </a:rPr>
              <a:t>:</a:t>
            </a:r>
            <a:r>
              <a:rPr lang="fr-CA" sz="1200" b="0" noProof="1">
                <a:solidFill>
                  <a:srgbClr val="B5CEA8"/>
                </a:solidFill>
                <a:effectLst/>
                <a:latin typeface="Consolas" panose="020B0609020204030204" pitchFamily="49" charset="0"/>
              </a:rPr>
              <a:t>10px</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padding</a:t>
            </a:r>
            <a:r>
              <a:rPr lang="fr-CA" sz="1200" b="0" noProof="1">
                <a:solidFill>
                  <a:srgbClr val="D4D4D4"/>
                </a:solidFill>
                <a:effectLst/>
                <a:latin typeface="Consolas" panose="020B0609020204030204" pitchFamily="49" charset="0"/>
              </a:rPr>
              <a:t>:</a:t>
            </a:r>
            <a:r>
              <a:rPr lang="fr-CA" sz="1200" b="0" noProof="1">
                <a:solidFill>
                  <a:srgbClr val="B5CEA8"/>
                </a:solidFill>
                <a:effectLst/>
                <a:latin typeface="Consolas" panose="020B0609020204030204" pitchFamily="49" charset="0"/>
              </a:rPr>
              <a:t>10px</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border</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3px</a:t>
            </a:r>
            <a:r>
              <a:rPr lang="fr-CA" sz="1200" b="0" noProof="1">
                <a:solidFill>
                  <a:srgbClr val="D4D4D4"/>
                </a:solidFill>
                <a:effectLst/>
                <a:latin typeface="Consolas" panose="020B0609020204030204" pitchFamily="49" charset="0"/>
              </a:rPr>
              <a:t> solid red;</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grid-template-columns</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80px</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80px</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80px</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80px</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gap</a:t>
            </a:r>
            <a:r>
              <a:rPr lang="fr-CA" sz="1200" b="0" noProof="1">
                <a:solidFill>
                  <a:srgbClr val="D4D4D4"/>
                </a:solidFill>
                <a:effectLst/>
                <a:latin typeface="Consolas" panose="020B0609020204030204" pitchFamily="49" charset="0"/>
              </a:rPr>
              <a:t>:</a:t>
            </a:r>
            <a:r>
              <a:rPr lang="fr-CA" sz="1200" b="0" noProof="1">
                <a:solidFill>
                  <a:srgbClr val="B5CEA8"/>
                </a:solidFill>
                <a:effectLst/>
                <a:latin typeface="Consolas" panose="020B0609020204030204" pitchFamily="49" charset="0"/>
              </a:rPr>
              <a:t>10px</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p>
          <a:p>
            <a:r>
              <a:rPr lang="fr-CA" sz="1200" b="0" noProof="1">
                <a:solidFill>
                  <a:srgbClr val="D4D4D4"/>
                </a:solidFill>
                <a:effectLst/>
                <a:latin typeface="Consolas" panose="020B0609020204030204" pitchFamily="49" charset="0"/>
              </a:rPr>
              <a:t>      </a:t>
            </a:r>
            <a:r>
              <a:rPr lang="fr-CA" sz="1200" b="0" noProof="1">
                <a:solidFill>
                  <a:srgbClr val="D7BA7D"/>
                </a:solidFill>
                <a:effectLst/>
                <a:latin typeface="Consolas" panose="020B0609020204030204" pitchFamily="49" charset="0"/>
              </a:rPr>
              <a:t>.gridContainerFRACT1</a:t>
            </a:r>
            <a:r>
              <a:rPr lang="fr-CA" sz="1200" b="0" noProof="1">
                <a:solidFill>
                  <a:srgbClr val="D4D4D4"/>
                </a:solidFill>
                <a:effectLst/>
                <a:latin typeface="Consolas" panose="020B0609020204030204" pitchFamily="49" charset="0"/>
              </a:rPr>
              <a:t> {</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display</a:t>
            </a:r>
            <a:r>
              <a:rPr lang="fr-CA" sz="1200" b="0" noProof="1">
                <a:solidFill>
                  <a:srgbClr val="D4D4D4"/>
                </a:solidFill>
                <a:effectLst/>
                <a:latin typeface="Consolas" panose="020B0609020204030204" pitchFamily="49" charset="0"/>
              </a:rPr>
              <a:t>: grid;</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margin</a:t>
            </a:r>
            <a:r>
              <a:rPr lang="fr-CA" sz="1200" b="0" noProof="1">
                <a:solidFill>
                  <a:srgbClr val="D4D4D4"/>
                </a:solidFill>
                <a:effectLst/>
                <a:latin typeface="Consolas" panose="020B0609020204030204" pitchFamily="49" charset="0"/>
              </a:rPr>
              <a:t>:</a:t>
            </a:r>
            <a:r>
              <a:rPr lang="fr-CA" sz="1200" b="0" noProof="1">
                <a:solidFill>
                  <a:srgbClr val="B5CEA8"/>
                </a:solidFill>
                <a:effectLst/>
                <a:latin typeface="Consolas" panose="020B0609020204030204" pitchFamily="49" charset="0"/>
              </a:rPr>
              <a:t>10px</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padding</a:t>
            </a:r>
            <a:r>
              <a:rPr lang="fr-CA" sz="1200" b="0" noProof="1">
                <a:solidFill>
                  <a:srgbClr val="D4D4D4"/>
                </a:solidFill>
                <a:effectLst/>
                <a:latin typeface="Consolas" panose="020B0609020204030204" pitchFamily="49" charset="0"/>
              </a:rPr>
              <a:t>:</a:t>
            </a:r>
            <a:r>
              <a:rPr lang="fr-CA" sz="1200" b="0" noProof="1">
                <a:solidFill>
                  <a:srgbClr val="B5CEA8"/>
                </a:solidFill>
                <a:effectLst/>
                <a:latin typeface="Consolas" panose="020B0609020204030204" pitchFamily="49" charset="0"/>
              </a:rPr>
              <a:t>10px</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border</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3px</a:t>
            </a:r>
            <a:r>
              <a:rPr lang="fr-CA" sz="1200" b="0" noProof="1">
                <a:solidFill>
                  <a:srgbClr val="D4D4D4"/>
                </a:solidFill>
                <a:effectLst/>
                <a:latin typeface="Consolas" panose="020B0609020204030204" pitchFamily="49" charset="0"/>
              </a:rPr>
              <a:t> solid red;</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grid-template-columns</a:t>
            </a:r>
            <a:r>
              <a:rPr lang="fr-CA" sz="1200" b="0" noProof="1">
                <a:solidFill>
                  <a:srgbClr val="D4D4D4"/>
                </a:solidFill>
                <a:effectLst/>
                <a:latin typeface="Consolas" panose="020B0609020204030204" pitchFamily="49" charset="0"/>
              </a:rPr>
              <a:t>: repeat(</a:t>
            </a:r>
            <a:r>
              <a:rPr lang="fr-CA" sz="1200" b="0" noProof="1">
                <a:solidFill>
                  <a:srgbClr val="B5CEA8"/>
                </a:solidFill>
                <a:effectLst/>
                <a:latin typeface="Consolas" panose="020B0609020204030204" pitchFamily="49" charset="0"/>
              </a:rPr>
              <a:t>4</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1fr</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gap</a:t>
            </a:r>
            <a:r>
              <a:rPr lang="fr-CA" sz="1200" b="0" noProof="1">
                <a:solidFill>
                  <a:srgbClr val="D4D4D4"/>
                </a:solidFill>
                <a:effectLst/>
                <a:latin typeface="Consolas" panose="020B0609020204030204" pitchFamily="49" charset="0"/>
              </a:rPr>
              <a:t>:</a:t>
            </a:r>
            <a:r>
              <a:rPr lang="fr-CA" sz="1200" b="0" noProof="1">
                <a:solidFill>
                  <a:srgbClr val="B5CEA8"/>
                </a:solidFill>
                <a:effectLst/>
                <a:latin typeface="Consolas" panose="020B0609020204030204" pitchFamily="49" charset="0"/>
              </a:rPr>
              <a:t>10px</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p>
          <a:p>
            <a:r>
              <a:rPr lang="fr-CA" sz="1200" b="0" noProof="1">
                <a:solidFill>
                  <a:srgbClr val="D4D4D4"/>
                </a:solidFill>
                <a:effectLst/>
                <a:latin typeface="Consolas" panose="020B0609020204030204" pitchFamily="49" charset="0"/>
              </a:rPr>
              <a:t>      </a:t>
            </a:r>
            <a:r>
              <a:rPr lang="fr-CA" sz="1200" b="0" noProof="1">
                <a:solidFill>
                  <a:srgbClr val="D7BA7D"/>
                </a:solidFill>
                <a:effectLst/>
                <a:latin typeface="Consolas" panose="020B0609020204030204" pitchFamily="49" charset="0"/>
              </a:rPr>
              <a:t>.gridContainerFRACT2</a:t>
            </a:r>
            <a:r>
              <a:rPr lang="fr-CA" sz="1200" b="0" noProof="1">
                <a:solidFill>
                  <a:srgbClr val="D4D4D4"/>
                </a:solidFill>
                <a:effectLst/>
                <a:latin typeface="Consolas" panose="020B0609020204030204" pitchFamily="49" charset="0"/>
              </a:rPr>
              <a:t> {</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display</a:t>
            </a:r>
            <a:r>
              <a:rPr lang="fr-CA" sz="1200" b="0" noProof="1">
                <a:solidFill>
                  <a:srgbClr val="D4D4D4"/>
                </a:solidFill>
                <a:effectLst/>
                <a:latin typeface="Consolas" panose="020B0609020204030204" pitchFamily="49" charset="0"/>
              </a:rPr>
              <a:t>: grid;</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margin</a:t>
            </a:r>
            <a:r>
              <a:rPr lang="fr-CA" sz="1200" b="0" noProof="1">
                <a:solidFill>
                  <a:srgbClr val="D4D4D4"/>
                </a:solidFill>
                <a:effectLst/>
                <a:latin typeface="Consolas" panose="020B0609020204030204" pitchFamily="49" charset="0"/>
              </a:rPr>
              <a:t>:</a:t>
            </a:r>
            <a:r>
              <a:rPr lang="fr-CA" sz="1200" b="0" noProof="1">
                <a:solidFill>
                  <a:srgbClr val="B5CEA8"/>
                </a:solidFill>
                <a:effectLst/>
                <a:latin typeface="Consolas" panose="020B0609020204030204" pitchFamily="49" charset="0"/>
              </a:rPr>
              <a:t>10px</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padding</a:t>
            </a:r>
            <a:r>
              <a:rPr lang="fr-CA" sz="1200" b="0" noProof="1">
                <a:solidFill>
                  <a:srgbClr val="D4D4D4"/>
                </a:solidFill>
                <a:effectLst/>
                <a:latin typeface="Consolas" panose="020B0609020204030204" pitchFamily="49" charset="0"/>
              </a:rPr>
              <a:t>:</a:t>
            </a:r>
            <a:r>
              <a:rPr lang="fr-CA" sz="1200" b="0" noProof="1">
                <a:solidFill>
                  <a:srgbClr val="B5CEA8"/>
                </a:solidFill>
                <a:effectLst/>
                <a:latin typeface="Consolas" panose="020B0609020204030204" pitchFamily="49" charset="0"/>
              </a:rPr>
              <a:t>10px</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border</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3px</a:t>
            </a:r>
            <a:r>
              <a:rPr lang="fr-CA" sz="1200" b="0" noProof="1">
                <a:solidFill>
                  <a:srgbClr val="D4D4D4"/>
                </a:solidFill>
                <a:effectLst/>
                <a:latin typeface="Consolas" panose="020B0609020204030204" pitchFamily="49" charset="0"/>
              </a:rPr>
              <a:t> solid red;</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grid-template-columns</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1fr</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2fr</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3fr</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4fr</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gap</a:t>
            </a:r>
            <a:r>
              <a:rPr lang="fr-CA" sz="1200" b="0" noProof="1">
                <a:solidFill>
                  <a:srgbClr val="D4D4D4"/>
                </a:solidFill>
                <a:effectLst/>
                <a:latin typeface="Consolas" panose="020B0609020204030204" pitchFamily="49" charset="0"/>
              </a:rPr>
              <a:t>:</a:t>
            </a:r>
            <a:r>
              <a:rPr lang="fr-CA" sz="1200" b="0" noProof="1">
                <a:solidFill>
                  <a:srgbClr val="B5CEA8"/>
                </a:solidFill>
                <a:effectLst/>
                <a:latin typeface="Consolas" panose="020B0609020204030204" pitchFamily="49" charset="0"/>
              </a:rPr>
              <a:t>10px</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p>
          <a:p>
            <a:r>
              <a:rPr lang="fr-CA" sz="1200" b="0" noProof="1">
                <a:solidFill>
                  <a:srgbClr val="D4D4D4"/>
                </a:solidFill>
                <a:effectLst/>
                <a:latin typeface="Consolas" panose="020B0609020204030204" pitchFamily="49" charset="0"/>
              </a:rPr>
              <a:t>      </a:t>
            </a:r>
            <a:r>
              <a:rPr lang="fr-CA" sz="1200" b="0" noProof="1">
                <a:solidFill>
                  <a:srgbClr val="D7BA7D"/>
                </a:solidFill>
                <a:effectLst/>
                <a:latin typeface="Consolas" panose="020B0609020204030204" pitchFamily="49" charset="0"/>
              </a:rPr>
              <a:t>.box</a:t>
            </a:r>
            <a:r>
              <a:rPr lang="fr-CA" sz="1200" b="0" noProof="1">
                <a:solidFill>
                  <a:srgbClr val="D4D4D4"/>
                </a:solidFill>
                <a:effectLst/>
                <a:latin typeface="Consolas" panose="020B0609020204030204" pitchFamily="49" charset="0"/>
              </a:rPr>
              <a:t> {</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font-size</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48px</a:t>
            </a:r>
            <a:r>
              <a:rPr lang="fr-CA" sz="1200" b="0" noProof="1">
                <a:solidFill>
                  <a:srgbClr val="D4D4D4"/>
                </a:solidFill>
                <a:effectLst/>
                <a:latin typeface="Consolas" panose="020B0609020204030204" pitchFamily="49" charset="0"/>
              </a:rPr>
              <a:t>;</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text-align</a:t>
            </a:r>
            <a:r>
              <a:rPr lang="fr-CA" sz="1200" b="0" noProof="1">
                <a:solidFill>
                  <a:srgbClr val="D4D4D4"/>
                </a:solidFill>
                <a:effectLst/>
                <a:latin typeface="Consolas" panose="020B0609020204030204" pitchFamily="49" charset="0"/>
              </a:rPr>
              <a:t>: center;</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border</a:t>
            </a:r>
            <a:r>
              <a:rPr lang="fr-CA" sz="1200" b="0" noProof="1">
                <a:solidFill>
                  <a:srgbClr val="D4D4D4"/>
                </a:solidFill>
                <a:effectLst/>
                <a:latin typeface="Consolas" panose="020B0609020204030204" pitchFamily="49" charset="0"/>
              </a:rPr>
              <a:t>: </a:t>
            </a:r>
            <a:r>
              <a:rPr lang="fr-CA" sz="1200" b="0" noProof="1">
                <a:solidFill>
                  <a:srgbClr val="B5CEA8"/>
                </a:solidFill>
                <a:effectLst/>
                <a:latin typeface="Consolas" panose="020B0609020204030204" pitchFamily="49" charset="0"/>
              </a:rPr>
              <a:t>3px</a:t>
            </a:r>
            <a:r>
              <a:rPr lang="fr-CA" sz="1200" b="0" noProof="1">
                <a:solidFill>
                  <a:srgbClr val="D4D4D4"/>
                </a:solidFill>
                <a:effectLst/>
                <a:latin typeface="Consolas" panose="020B0609020204030204" pitchFamily="49" charset="0"/>
              </a:rPr>
              <a:t> solid green;</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color</a:t>
            </a:r>
            <a:r>
              <a:rPr lang="fr-CA" sz="1200" b="0" noProof="1">
                <a:solidFill>
                  <a:srgbClr val="D4D4D4"/>
                </a:solidFill>
                <a:effectLst/>
                <a:latin typeface="Consolas" panose="020B0609020204030204" pitchFamily="49" charset="0"/>
              </a:rPr>
              <a:t>: white;</a:t>
            </a:r>
          </a:p>
          <a:p>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background-color</a:t>
            </a:r>
            <a:r>
              <a:rPr lang="fr-CA" sz="1200" b="0" noProof="1">
                <a:solidFill>
                  <a:srgbClr val="D4D4D4"/>
                </a:solidFill>
                <a:effectLst/>
                <a:latin typeface="Consolas" panose="020B0609020204030204" pitchFamily="49" charset="0"/>
              </a:rPr>
              <a:t>: dodgerblue;</a:t>
            </a:r>
          </a:p>
          <a:p>
            <a:r>
              <a:rPr lang="fr-CA" sz="1200" b="0" noProof="1">
                <a:solidFill>
                  <a:srgbClr val="D4D4D4"/>
                </a:solidFill>
                <a:effectLst/>
                <a:latin typeface="Consolas" panose="020B0609020204030204" pitchFamily="49" charset="0"/>
              </a:rPr>
              <a:t>      }</a:t>
            </a:r>
          </a:p>
        </p:txBody>
      </p:sp>
      <p:sp>
        <p:nvSpPr>
          <p:cNvPr id="6" name="ZoneTexte 5">
            <a:extLst>
              <a:ext uri="{FF2B5EF4-FFF2-40B4-BE49-F238E27FC236}">
                <a16:creationId xmlns:a16="http://schemas.microsoft.com/office/drawing/2014/main" id="{599516D4-E7A5-658E-B30D-DA58498E1A56}"/>
              </a:ext>
            </a:extLst>
          </p:cNvPr>
          <p:cNvSpPr txBox="1"/>
          <p:nvPr/>
        </p:nvSpPr>
        <p:spPr>
          <a:xfrm>
            <a:off x="6049051" y="108229"/>
            <a:ext cx="6094638" cy="5816977"/>
          </a:xfrm>
          <a:prstGeom prst="rect">
            <a:avLst/>
          </a:prstGeom>
          <a:noFill/>
          <a:ln>
            <a:noFill/>
          </a:ln>
        </p:spPr>
        <p:txBody>
          <a:bodyPr wrap="square">
            <a:spAutoFit/>
          </a:bodyPr>
          <a:lstStyle/>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body</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"main"</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"gridContainerFixed"</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1</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2</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3</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4</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5</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6</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"gridContainerFRACT1"</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1</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2</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3</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4</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5</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6</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"gridContainerFRACT2"</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1</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2</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3</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4</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5</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D4D4D4"/>
                </a:solidFill>
                <a:effectLst/>
                <a:latin typeface="Consolas" panose="020B0609020204030204" pitchFamily="49" charset="0"/>
              </a:rPr>
              <a:t> </a:t>
            </a:r>
            <a:r>
              <a:rPr lang="fr-CA" sz="1200" b="0" noProof="1">
                <a:solidFill>
                  <a:srgbClr val="9CDCFE"/>
                </a:solidFill>
                <a:effectLst/>
                <a:latin typeface="Consolas" panose="020B0609020204030204" pitchFamily="49" charset="0"/>
              </a:rPr>
              <a:t>class</a:t>
            </a:r>
            <a:r>
              <a:rPr lang="fr-CA" sz="1200" b="0" noProof="1">
                <a:solidFill>
                  <a:srgbClr val="D4D4D4"/>
                </a:solidFill>
                <a:effectLst/>
                <a:latin typeface="Consolas" panose="020B0609020204030204" pitchFamily="49" charset="0"/>
              </a:rPr>
              <a:t>=</a:t>
            </a:r>
            <a:r>
              <a:rPr lang="fr-CA" sz="1200" b="0" noProof="1">
                <a:solidFill>
                  <a:srgbClr val="CE9178"/>
                </a:solidFill>
                <a:effectLst/>
                <a:latin typeface="Consolas" panose="020B0609020204030204" pitchFamily="49" charset="0"/>
              </a:rPr>
              <a:t>"box"</a:t>
            </a:r>
            <a:r>
              <a:rPr lang="fr-CA" sz="1200" b="0" noProof="1">
                <a:solidFill>
                  <a:srgbClr val="808080"/>
                </a:solidFill>
                <a:effectLst/>
                <a:latin typeface="Consolas" panose="020B0609020204030204" pitchFamily="49" charset="0"/>
              </a:rPr>
              <a:t>&gt;</a:t>
            </a:r>
            <a:r>
              <a:rPr lang="fr-CA" sz="1200" b="0" noProof="1">
                <a:solidFill>
                  <a:srgbClr val="D4D4D4"/>
                </a:solidFill>
                <a:effectLst/>
                <a:latin typeface="Consolas" panose="020B0609020204030204" pitchFamily="49" charset="0"/>
              </a:rPr>
              <a:t>6</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div</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D4D4D4"/>
                </a:solidFill>
                <a:effectLst/>
                <a:latin typeface="Consolas" panose="020B0609020204030204" pitchFamily="49" charset="0"/>
              </a:rPr>
              <a:t>  </a:t>
            </a:r>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body</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r>
              <a:rPr lang="fr-CA" sz="1200" b="0" noProof="1">
                <a:solidFill>
                  <a:srgbClr val="808080"/>
                </a:solidFill>
                <a:effectLst/>
                <a:latin typeface="Consolas" panose="020B0609020204030204" pitchFamily="49" charset="0"/>
              </a:rPr>
              <a:t>&lt;/</a:t>
            </a:r>
            <a:r>
              <a:rPr lang="fr-CA" sz="1200" b="0" noProof="1">
                <a:solidFill>
                  <a:srgbClr val="569CD6"/>
                </a:solidFill>
                <a:effectLst/>
                <a:latin typeface="Consolas" panose="020B0609020204030204" pitchFamily="49" charset="0"/>
              </a:rPr>
              <a:t>html</a:t>
            </a:r>
            <a:r>
              <a:rPr lang="fr-CA" sz="1200" b="0" noProof="1">
                <a:solidFill>
                  <a:srgbClr val="808080"/>
                </a:solidFill>
                <a:effectLst/>
                <a:latin typeface="Consolas" panose="020B0609020204030204" pitchFamily="49" charset="0"/>
              </a:rPr>
              <a:t>&gt;</a:t>
            </a:r>
            <a:endParaRPr lang="fr-CA" sz="1200" b="0" noProof="1">
              <a:solidFill>
                <a:srgbClr val="D4D4D4"/>
              </a:solidFill>
              <a:effectLst/>
              <a:latin typeface="Consolas" panose="020B0609020204030204" pitchFamily="49" charset="0"/>
            </a:endParaRPr>
          </a:p>
          <a:p>
            <a:br>
              <a:rPr lang="fr-CA" sz="1200" b="0" noProof="1">
                <a:solidFill>
                  <a:srgbClr val="D4D4D4"/>
                </a:solidFill>
                <a:effectLst/>
                <a:latin typeface="Consolas" panose="020B0609020204030204" pitchFamily="49" charset="0"/>
              </a:rPr>
            </a:br>
            <a:endParaRPr lang="fr-CA" sz="1200" b="0" noProof="1">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406920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E1DDB2-4F97-72B0-1EEE-AFB19BE231AF}"/>
              </a:ext>
            </a:extLst>
          </p:cNvPr>
          <p:cNvSpPr>
            <a:spLocks noGrp="1"/>
          </p:cNvSpPr>
          <p:nvPr>
            <p:ph type="title"/>
          </p:nvPr>
        </p:nvSpPr>
        <p:spPr/>
        <p:txBody>
          <a:bodyPr/>
          <a:lstStyle/>
          <a:p>
            <a:r>
              <a:rPr lang="fr-CA" dirty="0"/>
              <a:t>Qu’est-ce que Flex Box?</a:t>
            </a:r>
          </a:p>
        </p:txBody>
      </p:sp>
      <p:sp>
        <p:nvSpPr>
          <p:cNvPr id="3" name="Espace réservé du contenu 2">
            <a:extLst>
              <a:ext uri="{FF2B5EF4-FFF2-40B4-BE49-F238E27FC236}">
                <a16:creationId xmlns:a16="http://schemas.microsoft.com/office/drawing/2014/main" id="{BC50C667-1EBB-591B-6E62-EA7E022CDDA1}"/>
              </a:ext>
            </a:extLst>
          </p:cNvPr>
          <p:cNvSpPr>
            <a:spLocks noGrp="1"/>
          </p:cNvSpPr>
          <p:nvPr>
            <p:ph idx="1"/>
          </p:nvPr>
        </p:nvSpPr>
        <p:spPr/>
        <p:txBody>
          <a:bodyPr>
            <a:normAutofit lnSpcReduction="10000"/>
          </a:bodyPr>
          <a:lstStyle/>
          <a:p>
            <a:pPr marL="118872" indent="0">
              <a:buNone/>
            </a:pPr>
            <a:r>
              <a:rPr lang="fr-CA" dirty="0"/>
              <a:t>Un directive CSS3 qui </a:t>
            </a:r>
            <a:r>
              <a:rPr lang="fr-CA" dirty="0" err="1"/>
              <a:t>petmet</a:t>
            </a:r>
            <a:r>
              <a:rPr lang="fr-CA" dirty="0"/>
              <a:t> de disposer des items facilement dans son conteneur.</a:t>
            </a:r>
          </a:p>
          <a:p>
            <a:pPr marL="118872" indent="0">
              <a:buNone/>
            </a:pPr>
            <a:endParaRPr lang="fr-CA" dirty="0"/>
          </a:p>
          <a:p>
            <a:pPr>
              <a:buFontTx/>
              <a:buChar char="-"/>
            </a:pPr>
            <a:r>
              <a:rPr lang="fr-CA" dirty="0"/>
              <a:t>Pas besoin de </a:t>
            </a:r>
            <a:r>
              <a:rPr lang="fr-CA" dirty="0" err="1"/>
              <a:t>Float</a:t>
            </a:r>
            <a:endParaRPr lang="fr-CA" dirty="0"/>
          </a:p>
          <a:p>
            <a:pPr>
              <a:buFontTx/>
              <a:buChar char="-"/>
            </a:pPr>
            <a:r>
              <a:rPr lang="fr-CA" dirty="0"/>
              <a:t>Très utile pour la mise en page adaptative</a:t>
            </a:r>
          </a:p>
          <a:p>
            <a:pPr>
              <a:buFontTx/>
              <a:buChar char="-"/>
            </a:pPr>
            <a:r>
              <a:rPr lang="fr-CA" dirty="0"/>
              <a:t>Plus intuitif de </a:t>
            </a:r>
            <a:r>
              <a:rPr lang="fr-CA" dirty="0" err="1"/>
              <a:t>Grid</a:t>
            </a:r>
            <a:r>
              <a:rPr lang="fr-CA" dirty="0"/>
              <a:t> mais n’est pas non plus sont substitut</a:t>
            </a:r>
          </a:p>
          <a:p>
            <a:pPr>
              <a:buFontTx/>
              <a:buChar char="-"/>
            </a:pPr>
            <a:r>
              <a:rPr lang="fr-CA" dirty="0"/>
              <a:t>Capacité des modifier les dimensions des items afin d’utiliser </a:t>
            </a:r>
            <a:r>
              <a:rPr lang="fr-CA" dirty="0" err="1"/>
              <a:t>efficacemcent</a:t>
            </a:r>
            <a:r>
              <a:rPr lang="fr-CA" dirty="0"/>
              <a:t> l’espace disponible de leurs conteneur.</a:t>
            </a:r>
          </a:p>
          <a:p>
            <a:pPr>
              <a:buFontTx/>
              <a:buChar char="-"/>
            </a:pPr>
            <a:r>
              <a:rPr lang="fr-CA" dirty="0"/>
              <a:t>Fonctionne horizontalement et verticalement</a:t>
            </a:r>
          </a:p>
          <a:p>
            <a:pPr>
              <a:buFontTx/>
              <a:buChar char="-"/>
            </a:pPr>
            <a:r>
              <a:rPr lang="fr-CA" dirty="0"/>
              <a:t>Permet de modifier l’ordre des items</a:t>
            </a:r>
          </a:p>
          <a:p>
            <a:pPr marL="118872" indent="0">
              <a:buNone/>
            </a:pPr>
            <a:endParaRPr lang="fr-CA" dirty="0"/>
          </a:p>
        </p:txBody>
      </p:sp>
    </p:spTree>
    <p:extLst>
      <p:ext uri="{BB962C8B-B14F-4D97-AF65-F5344CB8AC3E}">
        <p14:creationId xmlns:p14="http://schemas.microsoft.com/office/powerpoint/2010/main" val="22251803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150DB8-4CCB-2EC5-7F0E-6A16480D2F01}"/>
              </a:ext>
            </a:extLst>
          </p:cNvPr>
          <p:cNvSpPr>
            <a:spLocks noGrp="1"/>
          </p:cNvSpPr>
          <p:nvPr>
            <p:ph type="title"/>
          </p:nvPr>
        </p:nvSpPr>
        <p:spPr/>
        <p:txBody>
          <a:bodyPr/>
          <a:lstStyle/>
          <a:p>
            <a:r>
              <a:rPr lang="en-CA" dirty="0" err="1"/>
              <a:t>Paramètres</a:t>
            </a:r>
            <a:endParaRPr lang="fr-CA" dirty="0"/>
          </a:p>
        </p:txBody>
      </p:sp>
      <p:sp>
        <p:nvSpPr>
          <p:cNvPr id="4" name="ZoneTexte 3">
            <a:extLst>
              <a:ext uri="{FF2B5EF4-FFF2-40B4-BE49-F238E27FC236}">
                <a16:creationId xmlns:a16="http://schemas.microsoft.com/office/drawing/2014/main" id="{34D2C670-EB8A-ADEA-90B6-885FDB77882F}"/>
              </a:ext>
            </a:extLst>
          </p:cNvPr>
          <p:cNvSpPr txBox="1"/>
          <p:nvPr/>
        </p:nvSpPr>
        <p:spPr>
          <a:xfrm>
            <a:off x="2927648" y="3537012"/>
            <a:ext cx="1368152" cy="1584176"/>
          </a:xfrm>
          <a:prstGeom prst="rect">
            <a:avLst/>
          </a:prstGeom>
          <a:noFill/>
          <a:ln w="57150">
            <a:solidFill>
              <a:srgbClr val="00B0F0"/>
            </a:solidFill>
          </a:ln>
        </p:spPr>
        <p:txBody>
          <a:bodyPr wrap="square" rtlCol="0">
            <a:spAutoFit/>
          </a:bodyPr>
          <a:lstStyle/>
          <a:p>
            <a:endParaRPr lang="fr-CA" dirty="0"/>
          </a:p>
        </p:txBody>
      </p:sp>
      <p:sp>
        <p:nvSpPr>
          <p:cNvPr id="5" name="ZoneTexte 4">
            <a:extLst>
              <a:ext uri="{FF2B5EF4-FFF2-40B4-BE49-F238E27FC236}">
                <a16:creationId xmlns:a16="http://schemas.microsoft.com/office/drawing/2014/main" id="{325AFA67-0B76-A3CB-4E14-7399ECC73219}"/>
              </a:ext>
            </a:extLst>
          </p:cNvPr>
          <p:cNvSpPr txBox="1"/>
          <p:nvPr/>
        </p:nvSpPr>
        <p:spPr>
          <a:xfrm>
            <a:off x="4799856" y="3537012"/>
            <a:ext cx="1368152" cy="1584176"/>
          </a:xfrm>
          <a:prstGeom prst="rect">
            <a:avLst/>
          </a:prstGeom>
          <a:noFill/>
          <a:ln w="57150">
            <a:solidFill>
              <a:srgbClr val="00B0F0"/>
            </a:solidFill>
          </a:ln>
        </p:spPr>
        <p:txBody>
          <a:bodyPr wrap="square" rtlCol="0">
            <a:spAutoFit/>
          </a:bodyPr>
          <a:lstStyle/>
          <a:p>
            <a:endParaRPr lang="fr-CA" dirty="0"/>
          </a:p>
        </p:txBody>
      </p:sp>
      <p:sp>
        <p:nvSpPr>
          <p:cNvPr id="6" name="ZoneTexte 5">
            <a:extLst>
              <a:ext uri="{FF2B5EF4-FFF2-40B4-BE49-F238E27FC236}">
                <a16:creationId xmlns:a16="http://schemas.microsoft.com/office/drawing/2014/main" id="{C09905F7-5464-4735-0F7E-32FC15F82C4D}"/>
              </a:ext>
            </a:extLst>
          </p:cNvPr>
          <p:cNvSpPr txBox="1"/>
          <p:nvPr/>
        </p:nvSpPr>
        <p:spPr>
          <a:xfrm>
            <a:off x="6656838" y="3537012"/>
            <a:ext cx="1368152" cy="1584176"/>
          </a:xfrm>
          <a:prstGeom prst="rect">
            <a:avLst/>
          </a:prstGeom>
          <a:noFill/>
          <a:ln w="57150">
            <a:solidFill>
              <a:srgbClr val="00B0F0"/>
            </a:solidFill>
          </a:ln>
        </p:spPr>
        <p:txBody>
          <a:bodyPr wrap="square" rtlCol="0">
            <a:spAutoFit/>
          </a:bodyPr>
          <a:lstStyle/>
          <a:p>
            <a:endParaRPr lang="fr-CA" dirty="0"/>
          </a:p>
        </p:txBody>
      </p:sp>
      <p:sp>
        <p:nvSpPr>
          <p:cNvPr id="7" name="ZoneTexte 6">
            <a:extLst>
              <a:ext uri="{FF2B5EF4-FFF2-40B4-BE49-F238E27FC236}">
                <a16:creationId xmlns:a16="http://schemas.microsoft.com/office/drawing/2014/main" id="{7A87EFCE-E0F5-0091-08DD-379F081F2384}"/>
              </a:ext>
            </a:extLst>
          </p:cNvPr>
          <p:cNvSpPr txBox="1"/>
          <p:nvPr/>
        </p:nvSpPr>
        <p:spPr>
          <a:xfrm>
            <a:off x="2567608" y="3212976"/>
            <a:ext cx="5832648" cy="2232248"/>
          </a:xfrm>
          <a:prstGeom prst="rect">
            <a:avLst/>
          </a:prstGeom>
          <a:noFill/>
          <a:ln w="57150">
            <a:solidFill>
              <a:srgbClr val="FF0000"/>
            </a:solidFill>
          </a:ln>
        </p:spPr>
        <p:txBody>
          <a:bodyPr wrap="square" rtlCol="0">
            <a:spAutoFit/>
          </a:bodyPr>
          <a:lstStyle/>
          <a:p>
            <a:endParaRPr lang="fr-CA" dirty="0"/>
          </a:p>
        </p:txBody>
      </p:sp>
      <p:sp>
        <p:nvSpPr>
          <p:cNvPr id="8" name="ZoneTexte 7">
            <a:extLst>
              <a:ext uri="{FF2B5EF4-FFF2-40B4-BE49-F238E27FC236}">
                <a16:creationId xmlns:a16="http://schemas.microsoft.com/office/drawing/2014/main" id="{24734B40-919A-5B89-6CB6-9A979AA48504}"/>
              </a:ext>
            </a:extLst>
          </p:cNvPr>
          <p:cNvSpPr txBox="1"/>
          <p:nvPr/>
        </p:nvSpPr>
        <p:spPr>
          <a:xfrm>
            <a:off x="4655840" y="3166407"/>
            <a:ext cx="1654620" cy="369332"/>
          </a:xfrm>
          <a:prstGeom prst="rect">
            <a:avLst/>
          </a:prstGeom>
          <a:noFill/>
        </p:spPr>
        <p:txBody>
          <a:bodyPr wrap="none" rtlCol="0">
            <a:spAutoFit/>
          </a:bodyPr>
          <a:lstStyle/>
          <a:p>
            <a:r>
              <a:rPr lang="en-CA" b="1" dirty="0" err="1">
                <a:solidFill>
                  <a:srgbClr val="FF0000"/>
                </a:solidFill>
              </a:rPr>
              <a:t>Conteneur</a:t>
            </a:r>
            <a:r>
              <a:rPr lang="en-CA" b="1" dirty="0">
                <a:solidFill>
                  <a:srgbClr val="FF0000"/>
                </a:solidFill>
              </a:rPr>
              <a:t> flex</a:t>
            </a:r>
            <a:endParaRPr lang="fr-CA" b="1" dirty="0">
              <a:solidFill>
                <a:srgbClr val="FF0000"/>
              </a:solidFill>
            </a:endParaRPr>
          </a:p>
        </p:txBody>
      </p:sp>
      <p:sp>
        <p:nvSpPr>
          <p:cNvPr id="9" name="ZoneTexte 8">
            <a:extLst>
              <a:ext uri="{FF2B5EF4-FFF2-40B4-BE49-F238E27FC236}">
                <a16:creationId xmlns:a16="http://schemas.microsoft.com/office/drawing/2014/main" id="{F07D15F8-935C-BC32-FBCB-2EE20A34B3DA}"/>
              </a:ext>
            </a:extLst>
          </p:cNvPr>
          <p:cNvSpPr txBox="1"/>
          <p:nvPr/>
        </p:nvSpPr>
        <p:spPr>
          <a:xfrm>
            <a:off x="3129057" y="3681028"/>
            <a:ext cx="1018227" cy="369332"/>
          </a:xfrm>
          <a:prstGeom prst="rect">
            <a:avLst/>
          </a:prstGeom>
          <a:noFill/>
        </p:spPr>
        <p:txBody>
          <a:bodyPr wrap="none" rtlCol="0">
            <a:spAutoFit/>
          </a:bodyPr>
          <a:lstStyle/>
          <a:p>
            <a:r>
              <a:rPr lang="en-CA" dirty="0">
                <a:solidFill>
                  <a:srgbClr val="00B0F0"/>
                </a:solidFill>
              </a:rPr>
              <a:t>item flex</a:t>
            </a:r>
            <a:endParaRPr lang="fr-CA" dirty="0">
              <a:solidFill>
                <a:srgbClr val="00B0F0"/>
              </a:solidFill>
            </a:endParaRPr>
          </a:p>
        </p:txBody>
      </p:sp>
      <p:sp>
        <p:nvSpPr>
          <p:cNvPr id="10" name="ZoneTexte 9">
            <a:extLst>
              <a:ext uri="{FF2B5EF4-FFF2-40B4-BE49-F238E27FC236}">
                <a16:creationId xmlns:a16="http://schemas.microsoft.com/office/drawing/2014/main" id="{AF73880B-5238-3A41-4046-F14776F8BF9A}"/>
              </a:ext>
            </a:extLst>
          </p:cNvPr>
          <p:cNvSpPr txBox="1"/>
          <p:nvPr/>
        </p:nvSpPr>
        <p:spPr>
          <a:xfrm>
            <a:off x="4967205" y="3681028"/>
            <a:ext cx="1018227" cy="369332"/>
          </a:xfrm>
          <a:prstGeom prst="rect">
            <a:avLst/>
          </a:prstGeom>
          <a:noFill/>
        </p:spPr>
        <p:txBody>
          <a:bodyPr wrap="none" rtlCol="0">
            <a:spAutoFit/>
          </a:bodyPr>
          <a:lstStyle/>
          <a:p>
            <a:r>
              <a:rPr lang="en-CA" dirty="0">
                <a:solidFill>
                  <a:srgbClr val="00B0F0"/>
                </a:solidFill>
              </a:rPr>
              <a:t>item flex</a:t>
            </a:r>
            <a:endParaRPr lang="fr-CA" dirty="0">
              <a:solidFill>
                <a:srgbClr val="00B0F0"/>
              </a:solidFill>
            </a:endParaRPr>
          </a:p>
        </p:txBody>
      </p:sp>
      <p:sp>
        <p:nvSpPr>
          <p:cNvPr id="11" name="ZoneTexte 10">
            <a:extLst>
              <a:ext uri="{FF2B5EF4-FFF2-40B4-BE49-F238E27FC236}">
                <a16:creationId xmlns:a16="http://schemas.microsoft.com/office/drawing/2014/main" id="{FDB1CE3D-F691-3C23-05F5-146822087AB6}"/>
              </a:ext>
            </a:extLst>
          </p:cNvPr>
          <p:cNvSpPr txBox="1"/>
          <p:nvPr/>
        </p:nvSpPr>
        <p:spPr>
          <a:xfrm>
            <a:off x="6831800" y="3681028"/>
            <a:ext cx="1018227" cy="369332"/>
          </a:xfrm>
          <a:prstGeom prst="rect">
            <a:avLst/>
          </a:prstGeom>
          <a:noFill/>
        </p:spPr>
        <p:txBody>
          <a:bodyPr wrap="none" rtlCol="0">
            <a:spAutoFit/>
          </a:bodyPr>
          <a:lstStyle/>
          <a:p>
            <a:r>
              <a:rPr lang="en-CA" dirty="0">
                <a:solidFill>
                  <a:srgbClr val="00B0F0"/>
                </a:solidFill>
              </a:rPr>
              <a:t>item flex</a:t>
            </a:r>
            <a:endParaRPr lang="fr-CA" dirty="0">
              <a:solidFill>
                <a:srgbClr val="00B0F0"/>
              </a:solidFill>
            </a:endParaRPr>
          </a:p>
        </p:txBody>
      </p:sp>
      <p:sp>
        <p:nvSpPr>
          <p:cNvPr id="12" name="Ellipse 11">
            <a:extLst>
              <a:ext uri="{FF2B5EF4-FFF2-40B4-BE49-F238E27FC236}">
                <a16:creationId xmlns:a16="http://schemas.microsoft.com/office/drawing/2014/main" id="{CF9AB99B-45D1-65C5-B4FB-656FE5BC79BC}"/>
              </a:ext>
            </a:extLst>
          </p:cNvPr>
          <p:cNvSpPr/>
          <p:nvPr/>
        </p:nvSpPr>
        <p:spPr>
          <a:xfrm>
            <a:off x="2505422" y="2932962"/>
            <a:ext cx="124372" cy="12437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14" name="Connecteur droit avec flèche 13">
            <a:extLst>
              <a:ext uri="{FF2B5EF4-FFF2-40B4-BE49-F238E27FC236}">
                <a16:creationId xmlns:a16="http://schemas.microsoft.com/office/drawing/2014/main" id="{3099C2D7-316B-3B93-0381-BEB5A1FCB76D}"/>
              </a:ext>
            </a:extLst>
          </p:cNvPr>
          <p:cNvCxnSpPr>
            <a:cxnSpLocks/>
          </p:cNvCxnSpPr>
          <p:nvPr/>
        </p:nvCxnSpPr>
        <p:spPr>
          <a:xfrm>
            <a:off x="2593067" y="2991524"/>
            <a:ext cx="5807189" cy="654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F2A6C83-B89B-C760-C024-62F48C50E12D}"/>
              </a:ext>
            </a:extLst>
          </p:cNvPr>
          <p:cNvSpPr txBox="1"/>
          <p:nvPr/>
        </p:nvSpPr>
        <p:spPr>
          <a:xfrm>
            <a:off x="2120680" y="2463902"/>
            <a:ext cx="1154483" cy="369332"/>
          </a:xfrm>
          <a:prstGeom prst="rect">
            <a:avLst/>
          </a:prstGeom>
          <a:noFill/>
        </p:spPr>
        <p:txBody>
          <a:bodyPr wrap="none" rtlCol="0">
            <a:spAutoFit/>
          </a:bodyPr>
          <a:lstStyle/>
          <a:p>
            <a:r>
              <a:rPr lang="en-CA" dirty="0">
                <a:solidFill>
                  <a:srgbClr val="00B050"/>
                </a:solidFill>
              </a:rPr>
              <a:t>main start</a:t>
            </a:r>
            <a:endParaRPr lang="fr-CA" dirty="0">
              <a:solidFill>
                <a:srgbClr val="00B050"/>
              </a:solidFill>
            </a:endParaRPr>
          </a:p>
        </p:txBody>
      </p:sp>
      <p:sp>
        <p:nvSpPr>
          <p:cNvPr id="16" name="ZoneTexte 15">
            <a:extLst>
              <a:ext uri="{FF2B5EF4-FFF2-40B4-BE49-F238E27FC236}">
                <a16:creationId xmlns:a16="http://schemas.microsoft.com/office/drawing/2014/main" id="{B2F0C0EB-EFB4-C782-F2A4-EBC6C4BD892F}"/>
              </a:ext>
            </a:extLst>
          </p:cNvPr>
          <p:cNvSpPr txBox="1"/>
          <p:nvPr/>
        </p:nvSpPr>
        <p:spPr>
          <a:xfrm>
            <a:off x="7752184" y="2463902"/>
            <a:ext cx="1071127" cy="369332"/>
          </a:xfrm>
          <a:prstGeom prst="rect">
            <a:avLst/>
          </a:prstGeom>
          <a:noFill/>
        </p:spPr>
        <p:txBody>
          <a:bodyPr wrap="none" rtlCol="0">
            <a:spAutoFit/>
          </a:bodyPr>
          <a:lstStyle/>
          <a:p>
            <a:r>
              <a:rPr lang="en-CA" dirty="0">
                <a:solidFill>
                  <a:srgbClr val="00B050"/>
                </a:solidFill>
              </a:rPr>
              <a:t>main end</a:t>
            </a:r>
            <a:endParaRPr lang="fr-CA" dirty="0">
              <a:solidFill>
                <a:srgbClr val="00B050"/>
              </a:solidFill>
            </a:endParaRPr>
          </a:p>
        </p:txBody>
      </p:sp>
      <p:sp>
        <p:nvSpPr>
          <p:cNvPr id="17" name="Ellipse 16">
            <a:extLst>
              <a:ext uri="{FF2B5EF4-FFF2-40B4-BE49-F238E27FC236}">
                <a16:creationId xmlns:a16="http://schemas.microsoft.com/office/drawing/2014/main" id="{52A633C4-4600-1CA9-1E16-CD775B8D52AA}"/>
              </a:ext>
            </a:extLst>
          </p:cNvPr>
          <p:cNvSpPr/>
          <p:nvPr/>
        </p:nvSpPr>
        <p:spPr>
          <a:xfrm>
            <a:off x="8563916" y="3150790"/>
            <a:ext cx="124372" cy="12437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18" name="Connecteur droit avec flèche 17">
            <a:extLst>
              <a:ext uri="{FF2B5EF4-FFF2-40B4-BE49-F238E27FC236}">
                <a16:creationId xmlns:a16="http://schemas.microsoft.com/office/drawing/2014/main" id="{48F6B532-CFC9-423A-5DEB-4D2A16E8C909}"/>
              </a:ext>
            </a:extLst>
          </p:cNvPr>
          <p:cNvCxnSpPr>
            <a:cxnSpLocks/>
            <a:stCxn id="17" idx="4"/>
          </p:cNvCxnSpPr>
          <p:nvPr/>
        </p:nvCxnSpPr>
        <p:spPr>
          <a:xfrm>
            <a:off x="8626102" y="3275162"/>
            <a:ext cx="0" cy="217006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D22FB53F-8DCC-6121-6BFE-FB5FD3A0CFAB}"/>
              </a:ext>
            </a:extLst>
          </p:cNvPr>
          <p:cNvSpPr txBox="1"/>
          <p:nvPr/>
        </p:nvSpPr>
        <p:spPr>
          <a:xfrm>
            <a:off x="8750474" y="3028310"/>
            <a:ext cx="1162498" cy="369332"/>
          </a:xfrm>
          <a:prstGeom prst="rect">
            <a:avLst/>
          </a:prstGeom>
          <a:noFill/>
        </p:spPr>
        <p:txBody>
          <a:bodyPr wrap="none" rtlCol="0">
            <a:spAutoFit/>
          </a:bodyPr>
          <a:lstStyle/>
          <a:p>
            <a:r>
              <a:rPr lang="en-CA" dirty="0">
                <a:solidFill>
                  <a:srgbClr val="00B050"/>
                </a:solidFill>
              </a:rPr>
              <a:t>cross start</a:t>
            </a:r>
            <a:endParaRPr lang="fr-CA" dirty="0">
              <a:solidFill>
                <a:srgbClr val="00B050"/>
              </a:solidFill>
            </a:endParaRPr>
          </a:p>
        </p:txBody>
      </p:sp>
      <p:sp>
        <p:nvSpPr>
          <p:cNvPr id="22" name="ZoneTexte 21">
            <a:extLst>
              <a:ext uri="{FF2B5EF4-FFF2-40B4-BE49-F238E27FC236}">
                <a16:creationId xmlns:a16="http://schemas.microsoft.com/office/drawing/2014/main" id="{A6C87AB6-BB1A-1E98-A2AB-9B0841842076}"/>
              </a:ext>
            </a:extLst>
          </p:cNvPr>
          <p:cNvSpPr txBox="1"/>
          <p:nvPr/>
        </p:nvSpPr>
        <p:spPr>
          <a:xfrm>
            <a:off x="8750474" y="5193196"/>
            <a:ext cx="1079142" cy="369332"/>
          </a:xfrm>
          <a:prstGeom prst="rect">
            <a:avLst/>
          </a:prstGeom>
          <a:noFill/>
        </p:spPr>
        <p:txBody>
          <a:bodyPr wrap="none" rtlCol="0">
            <a:spAutoFit/>
          </a:bodyPr>
          <a:lstStyle/>
          <a:p>
            <a:r>
              <a:rPr lang="en-CA" dirty="0">
                <a:solidFill>
                  <a:srgbClr val="00B050"/>
                </a:solidFill>
              </a:rPr>
              <a:t>cross end</a:t>
            </a:r>
            <a:endParaRPr lang="fr-CA" dirty="0">
              <a:solidFill>
                <a:srgbClr val="00B050"/>
              </a:solidFill>
            </a:endParaRPr>
          </a:p>
        </p:txBody>
      </p:sp>
      <p:cxnSp>
        <p:nvCxnSpPr>
          <p:cNvPr id="24" name="Connecteur droit avec flèche 23">
            <a:extLst>
              <a:ext uri="{FF2B5EF4-FFF2-40B4-BE49-F238E27FC236}">
                <a16:creationId xmlns:a16="http://schemas.microsoft.com/office/drawing/2014/main" id="{795675D0-05A0-3B61-39B1-FF2CC8A7DFC7}"/>
              </a:ext>
            </a:extLst>
          </p:cNvPr>
          <p:cNvCxnSpPr>
            <a:cxnSpLocks/>
          </p:cNvCxnSpPr>
          <p:nvPr/>
        </p:nvCxnSpPr>
        <p:spPr>
          <a:xfrm>
            <a:off x="2927648" y="4617132"/>
            <a:ext cx="1368152" cy="0"/>
          </a:xfrm>
          <a:prstGeom prst="straightConnector1">
            <a:avLst/>
          </a:prstGeom>
          <a:ln w="5715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51B4A8E2-A97E-86D9-E258-87213825C453}"/>
              </a:ext>
            </a:extLst>
          </p:cNvPr>
          <p:cNvSpPr txBox="1"/>
          <p:nvPr/>
        </p:nvSpPr>
        <p:spPr>
          <a:xfrm>
            <a:off x="3059491" y="4600240"/>
            <a:ext cx="1074333" cy="369332"/>
          </a:xfrm>
          <a:prstGeom prst="rect">
            <a:avLst/>
          </a:prstGeom>
          <a:noFill/>
        </p:spPr>
        <p:txBody>
          <a:bodyPr wrap="none" rtlCol="0">
            <a:spAutoFit/>
          </a:bodyPr>
          <a:lstStyle/>
          <a:p>
            <a:r>
              <a:rPr lang="en-CA" dirty="0">
                <a:solidFill>
                  <a:srgbClr val="00B050"/>
                </a:solidFill>
              </a:rPr>
              <a:t>main size</a:t>
            </a:r>
            <a:endParaRPr lang="fr-CA" dirty="0">
              <a:solidFill>
                <a:srgbClr val="00B050"/>
              </a:solidFill>
            </a:endParaRPr>
          </a:p>
        </p:txBody>
      </p:sp>
      <p:sp>
        <p:nvSpPr>
          <p:cNvPr id="27" name="ZoneTexte 26">
            <a:extLst>
              <a:ext uri="{FF2B5EF4-FFF2-40B4-BE49-F238E27FC236}">
                <a16:creationId xmlns:a16="http://schemas.microsoft.com/office/drawing/2014/main" id="{74BB2991-5804-8EF2-458E-C561F02BB5DE}"/>
              </a:ext>
            </a:extLst>
          </p:cNvPr>
          <p:cNvSpPr txBox="1"/>
          <p:nvPr/>
        </p:nvSpPr>
        <p:spPr>
          <a:xfrm>
            <a:off x="6857283" y="4545124"/>
            <a:ext cx="1082348" cy="369332"/>
          </a:xfrm>
          <a:prstGeom prst="rect">
            <a:avLst/>
          </a:prstGeom>
          <a:noFill/>
        </p:spPr>
        <p:txBody>
          <a:bodyPr wrap="none" rtlCol="0">
            <a:spAutoFit/>
          </a:bodyPr>
          <a:lstStyle/>
          <a:p>
            <a:r>
              <a:rPr lang="en-CA" dirty="0">
                <a:solidFill>
                  <a:srgbClr val="00B050"/>
                </a:solidFill>
              </a:rPr>
              <a:t>cross size</a:t>
            </a:r>
            <a:endParaRPr lang="fr-CA" dirty="0">
              <a:solidFill>
                <a:srgbClr val="00B050"/>
              </a:solidFill>
            </a:endParaRPr>
          </a:p>
        </p:txBody>
      </p:sp>
      <p:cxnSp>
        <p:nvCxnSpPr>
          <p:cNvPr id="28" name="Connecteur droit avec flèche 27">
            <a:extLst>
              <a:ext uri="{FF2B5EF4-FFF2-40B4-BE49-F238E27FC236}">
                <a16:creationId xmlns:a16="http://schemas.microsoft.com/office/drawing/2014/main" id="{8CB418D3-395A-8258-F456-641E0061AB64}"/>
              </a:ext>
            </a:extLst>
          </p:cNvPr>
          <p:cNvCxnSpPr>
            <a:cxnSpLocks/>
          </p:cNvCxnSpPr>
          <p:nvPr/>
        </p:nvCxnSpPr>
        <p:spPr>
          <a:xfrm>
            <a:off x="7904679" y="3535739"/>
            <a:ext cx="0" cy="1585449"/>
          </a:xfrm>
          <a:prstGeom prst="straightConnector1">
            <a:avLst/>
          </a:prstGeom>
          <a:ln w="5715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06C53567-B17C-08F4-5A84-6000B572A8F1}"/>
              </a:ext>
            </a:extLst>
          </p:cNvPr>
          <p:cNvSpPr txBox="1"/>
          <p:nvPr/>
        </p:nvSpPr>
        <p:spPr>
          <a:xfrm>
            <a:off x="5056381" y="2610200"/>
            <a:ext cx="1075936" cy="369332"/>
          </a:xfrm>
          <a:prstGeom prst="rect">
            <a:avLst/>
          </a:prstGeom>
          <a:noFill/>
        </p:spPr>
        <p:txBody>
          <a:bodyPr wrap="none" rtlCol="0">
            <a:spAutoFit/>
          </a:bodyPr>
          <a:lstStyle/>
          <a:p>
            <a:r>
              <a:rPr lang="en-CA" dirty="0">
                <a:solidFill>
                  <a:srgbClr val="00B050"/>
                </a:solidFill>
              </a:rPr>
              <a:t>main axis</a:t>
            </a:r>
            <a:endParaRPr lang="fr-CA" dirty="0">
              <a:solidFill>
                <a:srgbClr val="00B050"/>
              </a:solidFill>
            </a:endParaRPr>
          </a:p>
        </p:txBody>
      </p:sp>
      <p:sp>
        <p:nvSpPr>
          <p:cNvPr id="32" name="ZoneTexte 31">
            <a:extLst>
              <a:ext uri="{FF2B5EF4-FFF2-40B4-BE49-F238E27FC236}">
                <a16:creationId xmlns:a16="http://schemas.microsoft.com/office/drawing/2014/main" id="{FBE9E0FF-047B-D4DA-907A-CB5353B9AFC7}"/>
              </a:ext>
            </a:extLst>
          </p:cNvPr>
          <p:cNvSpPr txBox="1"/>
          <p:nvPr/>
        </p:nvSpPr>
        <p:spPr>
          <a:xfrm>
            <a:off x="8705468" y="4013175"/>
            <a:ext cx="1083951" cy="369332"/>
          </a:xfrm>
          <a:prstGeom prst="rect">
            <a:avLst/>
          </a:prstGeom>
          <a:noFill/>
        </p:spPr>
        <p:txBody>
          <a:bodyPr wrap="none" rtlCol="0">
            <a:spAutoFit/>
          </a:bodyPr>
          <a:lstStyle/>
          <a:p>
            <a:r>
              <a:rPr lang="en-CA" dirty="0">
                <a:solidFill>
                  <a:srgbClr val="00B050"/>
                </a:solidFill>
              </a:rPr>
              <a:t>cross axis</a:t>
            </a:r>
            <a:endParaRPr lang="fr-CA" dirty="0">
              <a:solidFill>
                <a:srgbClr val="00B050"/>
              </a:solidFill>
            </a:endParaRPr>
          </a:p>
        </p:txBody>
      </p:sp>
    </p:spTree>
    <p:extLst>
      <p:ext uri="{BB962C8B-B14F-4D97-AF65-F5344CB8AC3E}">
        <p14:creationId xmlns:p14="http://schemas.microsoft.com/office/powerpoint/2010/main" val="2544153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E3A84D-393A-3FB2-E972-7AD10F3E24F4}"/>
              </a:ext>
            </a:extLst>
          </p:cNvPr>
          <p:cNvSpPr>
            <a:spLocks noGrp="1"/>
          </p:cNvSpPr>
          <p:nvPr>
            <p:ph type="title"/>
          </p:nvPr>
        </p:nvSpPr>
        <p:spPr/>
        <p:txBody>
          <a:bodyPr/>
          <a:lstStyle/>
          <a:p>
            <a:r>
              <a:rPr lang="en-CA" dirty="0" err="1"/>
              <a:t>Propriétés</a:t>
            </a:r>
            <a:r>
              <a:rPr lang="en-CA" dirty="0"/>
              <a:t> flex</a:t>
            </a:r>
            <a:endParaRPr lang="fr-CA" dirty="0"/>
          </a:p>
        </p:txBody>
      </p:sp>
      <p:sp>
        <p:nvSpPr>
          <p:cNvPr id="4" name="ZoneTexte 3">
            <a:extLst>
              <a:ext uri="{FF2B5EF4-FFF2-40B4-BE49-F238E27FC236}">
                <a16:creationId xmlns:a16="http://schemas.microsoft.com/office/drawing/2014/main" id="{CC6B6DD6-2247-6436-0D62-D4DB1AB0F87B}"/>
              </a:ext>
            </a:extLst>
          </p:cNvPr>
          <p:cNvSpPr txBox="1"/>
          <p:nvPr/>
        </p:nvSpPr>
        <p:spPr>
          <a:xfrm>
            <a:off x="3143672" y="1720840"/>
            <a:ext cx="5649303" cy="4524315"/>
          </a:xfrm>
          <a:prstGeom prst="rect">
            <a:avLst/>
          </a:prstGeom>
          <a:noFill/>
        </p:spPr>
        <p:txBody>
          <a:bodyPr wrap="none" rtlCol="0">
            <a:spAutoFit/>
          </a:bodyPr>
          <a:lstStyle/>
          <a:p>
            <a:r>
              <a:rPr lang="en-CA" sz="2400" noProof="1"/>
              <a:t>display: </a:t>
            </a:r>
            <a:r>
              <a:rPr lang="en-CA" sz="2400" noProof="1">
                <a:solidFill>
                  <a:srgbClr val="00B0F0"/>
                </a:solidFill>
              </a:rPr>
              <a:t>flex | flex-inline</a:t>
            </a:r>
          </a:p>
          <a:p>
            <a:r>
              <a:rPr lang="en-CA" sz="2400" noProof="1"/>
              <a:t>flex-direction: </a:t>
            </a:r>
            <a:r>
              <a:rPr lang="en-CA" sz="2400" noProof="1">
                <a:solidFill>
                  <a:srgbClr val="00B0F0"/>
                </a:solidFill>
              </a:rPr>
              <a:t>row |column</a:t>
            </a:r>
          </a:p>
          <a:p>
            <a:r>
              <a:rPr lang="en-CA" sz="2400" noProof="1"/>
              <a:t>flex-wrap: </a:t>
            </a:r>
            <a:r>
              <a:rPr lang="en-CA" sz="2400" noProof="1">
                <a:solidFill>
                  <a:srgbClr val="00B0F0"/>
                </a:solidFill>
              </a:rPr>
              <a:t>wrap | nowrap | wrapreverse</a:t>
            </a:r>
          </a:p>
          <a:p>
            <a:r>
              <a:rPr lang="en-CA" sz="2400" noProof="1"/>
              <a:t>flex-basis: </a:t>
            </a:r>
            <a:r>
              <a:rPr lang="en-CA" sz="2400" noProof="1">
                <a:solidFill>
                  <a:srgbClr val="00B0F0"/>
                </a:solidFill>
              </a:rPr>
              <a:t>&lt;longueur&gt;</a:t>
            </a:r>
          </a:p>
          <a:p>
            <a:r>
              <a:rPr lang="en-CA" sz="2400" noProof="1"/>
              <a:t>Justify-content: </a:t>
            </a:r>
            <a:r>
              <a:rPr lang="en-CA" sz="2400" noProof="1">
                <a:solidFill>
                  <a:srgbClr val="00B0F0"/>
                </a:solidFill>
              </a:rPr>
              <a:t>flex-start | flex-end | center</a:t>
            </a:r>
          </a:p>
          <a:p>
            <a:r>
              <a:rPr lang="en-CA" sz="2400" noProof="1"/>
              <a:t>align-self: </a:t>
            </a:r>
            <a:r>
              <a:rPr lang="en-CA" sz="2400" noProof="1">
                <a:solidFill>
                  <a:srgbClr val="00B0F0"/>
                </a:solidFill>
              </a:rPr>
              <a:t>flex-start | flex-end | center</a:t>
            </a:r>
          </a:p>
          <a:p>
            <a:r>
              <a:rPr lang="en-CA" sz="2400" noProof="1"/>
              <a:t>align-items: </a:t>
            </a:r>
            <a:r>
              <a:rPr lang="en-CA" sz="2400" noProof="1">
                <a:solidFill>
                  <a:srgbClr val="00B0F0"/>
                </a:solidFill>
              </a:rPr>
              <a:t>flex-start | flex-end | center</a:t>
            </a:r>
          </a:p>
          <a:p>
            <a:r>
              <a:rPr lang="en-CA" sz="2400" noProof="1"/>
              <a:t>align-content: </a:t>
            </a:r>
            <a:r>
              <a:rPr lang="en-CA" sz="2400" noProof="1">
                <a:solidFill>
                  <a:srgbClr val="00B0F0"/>
                </a:solidFill>
              </a:rPr>
              <a:t>flex-start | flex-end | center</a:t>
            </a:r>
          </a:p>
          <a:p>
            <a:r>
              <a:rPr lang="en-CA" sz="2400" noProof="1"/>
              <a:t>flex-grow: </a:t>
            </a:r>
            <a:r>
              <a:rPr lang="en-CA" sz="2400" noProof="1">
                <a:solidFill>
                  <a:srgbClr val="00B0F0"/>
                </a:solidFill>
              </a:rPr>
              <a:t>&lt;nombre&gt;</a:t>
            </a:r>
          </a:p>
          <a:p>
            <a:r>
              <a:rPr lang="en-CA" sz="2400" noProof="1"/>
              <a:t>flex-shrink: </a:t>
            </a:r>
            <a:r>
              <a:rPr lang="en-CA" sz="2400" noProof="1">
                <a:solidFill>
                  <a:srgbClr val="00B0F0"/>
                </a:solidFill>
              </a:rPr>
              <a:t>&lt;nombre&gt;</a:t>
            </a:r>
          </a:p>
          <a:p>
            <a:r>
              <a:rPr lang="en-CA" sz="2400" noProof="1"/>
              <a:t>flex: </a:t>
            </a:r>
            <a:r>
              <a:rPr lang="en-CA" sz="2400" noProof="1">
                <a:solidFill>
                  <a:srgbClr val="00B0F0"/>
                </a:solidFill>
              </a:rPr>
              <a:t>&lt;entier&gt;</a:t>
            </a:r>
          </a:p>
          <a:p>
            <a:r>
              <a:rPr lang="en-CA" sz="2400" noProof="1"/>
              <a:t>order: </a:t>
            </a:r>
            <a:r>
              <a:rPr lang="en-CA" sz="2400" noProof="1">
                <a:solidFill>
                  <a:srgbClr val="00B0F0"/>
                </a:solidFill>
              </a:rPr>
              <a:t>&lt;entier&gt;</a:t>
            </a:r>
          </a:p>
        </p:txBody>
      </p:sp>
      <p:sp>
        <p:nvSpPr>
          <p:cNvPr id="6" name="ZoneTexte 5">
            <a:extLst>
              <a:ext uri="{FF2B5EF4-FFF2-40B4-BE49-F238E27FC236}">
                <a16:creationId xmlns:a16="http://schemas.microsoft.com/office/drawing/2014/main" id="{A0C02477-7FD4-5018-3A3D-250CCAA1D480}"/>
              </a:ext>
            </a:extLst>
          </p:cNvPr>
          <p:cNvSpPr txBox="1"/>
          <p:nvPr/>
        </p:nvSpPr>
        <p:spPr>
          <a:xfrm>
            <a:off x="4439816" y="6488668"/>
            <a:ext cx="8145292" cy="369332"/>
          </a:xfrm>
          <a:prstGeom prst="rect">
            <a:avLst/>
          </a:prstGeom>
          <a:noFill/>
        </p:spPr>
        <p:txBody>
          <a:bodyPr wrap="square">
            <a:spAutoFit/>
          </a:bodyPr>
          <a:lstStyle/>
          <a:p>
            <a:r>
              <a:rPr lang="fr-CA" dirty="0"/>
              <a:t>https://www.youtube.com/watch?v=JJSoEo8JSnc&amp;ab_channel=TraversyMedia</a:t>
            </a:r>
          </a:p>
        </p:txBody>
      </p:sp>
      <p:sp>
        <p:nvSpPr>
          <p:cNvPr id="8" name="ZoneTexte 7">
            <a:extLst>
              <a:ext uri="{FF2B5EF4-FFF2-40B4-BE49-F238E27FC236}">
                <a16:creationId xmlns:a16="http://schemas.microsoft.com/office/drawing/2014/main" id="{CF670051-496B-4786-0B2D-F8459BF7863B}"/>
              </a:ext>
            </a:extLst>
          </p:cNvPr>
          <p:cNvSpPr txBox="1"/>
          <p:nvPr/>
        </p:nvSpPr>
        <p:spPr>
          <a:xfrm>
            <a:off x="4439816" y="6182246"/>
            <a:ext cx="8231978" cy="369332"/>
          </a:xfrm>
          <a:prstGeom prst="rect">
            <a:avLst/>
          </a:prstGeom>
          <a:noFill/>
        </p:spPr>
        <p:txBody>
          <a:bodyPr wrap="square">
            <a:spAutoFit/>
          </a:bodyPr>
          <a:lstStyle/>
          <a:p>
            <a:r>
              <a:rPr lang="fr-CA" dirty="0"/>
              <a:t>https://www.youtube.com/watch?v=k32voqQhODc&amp;ab_channel=LearnWebCode</a:t>
            </a:r>
          </a:p>
        </p:txBody>
      </p:sp>
    </p:spTree>
    <p:extLst>
      <p:ext uri="{BB962C8B-B14F-4D97-AF65-F5344CB8AC3E}">
        <p14:creationId xmlns:p14="http://schemas.microsoft.com/office/powerpoint/2010/main" val="3606551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EBC471-2344-DECA-6899-8289C5B4BB3F}"/>
              </a:ext>
            </a:extLst>
          </p:cNvPr>
          <p:cNvSpPr>
            <a:spLocks noGrp="1"/>
          </p:cNvSpPr>
          <p:nvPr>
            <p:ph type="title"/>
          </p:nvPr>
        </p:nvSpPr>
        <p:spPr/>
        <p:txBody>
          <a:bodyPr>
            <a:normAutofit fontScale="90000"/>
          </a:bodyPr>
          <a:lstStyle/>
          <a:p>
            <a:r>
              <a:rPr lang="fr-CA" noProof="1"/>
              <a:t>Commander une répartition horizontale des enfants d’un conteneur avec flex</a:t>
            </a:r>
            <a:endParaRPr lang="fr-CA" dirty="0"/>
          </a:p>
        </p:txBody>
      </p:sp>
      <p:sp>
        <p:nvSpPr>
          <p:cNvPr id="4" name="ZoneTexte 3">
            <a:extLst>
              <a:ext uri="{FF2B5EF4-FFF2-40B4-BE49-F238E27FC236}">
                <a16:creationId xmlns:a16="http://schemas.microsoft.com/office/drawing/2014/main" id="{5E471C44-54D1-274C-86F8-23A2DFE40EDD}"/>
              </a:ext>
            </a:extLst>
          </p:cNvPr>
          <p:cNvSpPr txBox="1"/>
          <p:nvPr/>
        </p:nvSpPr>
        <p:spPr>
          <a:xfrm>
            <a:off x="535824" y="1523025"/>
            <a:ext cx="11120352" cy="523220"/>
          </a:xfrm>
          <a:prstGeom prst="rect">
            <a:avLst/>
          </a:prstGeom>
          <a:noFill/>
        </p:spPr>
        <p:txBody>
          <a:bodyPr wrap="none" rtlCol="0">
            <a:spAutoFit/>
          </a:bodyPr>
          <a:lstStyle/>
          <a:p>
            <a:r>
              <a:rPr lang="fr-CA" sz="2800" dirty="0">
                <a:solidFill>
                  <a:srgbClr val="00B0F0"/>
                </a:solidFill>
              </a:rPr>
              <a:t>Un outil très sophistiqué pour faire la mise en page adaptative de sections.</a:t>
            </a:r>
          </a:p>
        </p:txBody>
      </p:sp>
      <p:sp>
        <p:nvSpPr>
          <p:cNvPr id="5" name="Titre 1">
            <a:extLst>
              <a:ext uri="{FF2B5EF4-FFF2-40B4-BE49-F238E27FC236}">
                <a16:creationId xmlns:a16="http://schemas.microsoft.com/office/drawing/2014/main" id="{35234ED5-1A93-6A89-AC51-AB89F63C9C1F}"/>
              </a:ext>
            </a:extLst>
          </p:cNvPr>
          <p:cNvSpPr txBox="1">
            <a:spLocks/>
          </p:cNvSpPr>
          <p:nvPr/>
        </p:nvSpPr>
        <p:spPr>
          <a:xfrm>
            <a:off x="4756600" y="5951114"/>
            <a:ext cx="5226815" cy="937201"/>
          </a:xfrm>
          <a:prstGeom prst="rect">
            <a:avLst/>
          </a:prstGeom>
        </p:spPr>
        <p:txBody>
          <a:bodyPr vert="horz" lIns="91440" rIns="45720" rtlCol="0" anchor="ctr">
            <a:normAutofit fontScale="75000" lnSpcReduction="20000"/>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r>
              <a:rPr lang="en-CA" noProof="1">
                <a:solidFill>
                  <a:srgbClr val="00B0F0"/>
                </a:solidFill>
              </a:rPr>
              <a:t>display: flex;</a:t>
            </a:r>
            <a:br>
              <a:rPr lang="en-CA" noProof="1">
                <a:solidFill>
                  <a:srgbClr val="00B0F0"/>
                </a:solidFill>
              </a:rPr>
            </a:br>
            <a:r>
              <a:rPr lang="en-CA" noProof="1">
                <a:solidFill>
                  <a:srgbClr val="00B0F0"/>
                </a:solidFill>
              </a:rPr>
              <a:t>flex-wrap: nowrap | wrap;</a:t>
            </a:r>
          </a:p>
        </p:txBody>
      </p:sp>
      <p:pic>
        <p:nvPicPr>
          <p:cNvPr id="6" name="Image 5">
            <a:extLst>
              <a:ext uri="{FF2B5EF4-FFF2-40B4-BE49-F238E27FC236}">
                <a16:creationId xmlns:a16="http://schemas.microsoft.com/office/drawing/2014/main" id="{0D62A939-C0A8-B54F-4360-BD7D38C986AC}"/>
              </a:ext>
            </a:extLst>
          </p:cNvPr>
          <p:cNvPicPr>
            <a:picLocks noChangeAspect="1"/>
          </p:cNvPicPr>
          <p:nvPr/>
        </p:nvPicPr>
        <p:blipFill>
          <a:blip r:embed="rId2"/>
          <a:stretch>
            <a:fillRect/>
          </a:stretch>
        </p:blipFill>
        <p:spPr>
          <a:xfrm>
            <a:off x="4975635" y="2234238"/>
            <a:ext cx="2946073" cy="1059095"/>
          </a:xfrm>
          <a:prstGeom prst="rect">
            <a:avLst/>
          </a:prstGeom>
        </p:spPr>
      </p:pic>
      <p:pic>
        <p:nvPicPr>
          <p:cNvPr id="7" name="Image 6">
            <a:extLst>
              <a:ext uri="{FF2B5EF4-FFF2-40B4-BE49-F238E27FC236}">
                <a16:creationId xmlns:a16="http://schemas.microsoft.com/office/drawing/2014/main" id="{4CCEAF57-9B08-873D-B69F-8DA6FA526E3C}"/>
              </a:ext>
            </a:extLst>
          </p:cNvPr>
          <p:cNvPicPr>
            <a:picLocks noChangeAspect="1"/>
          </p:cNvPicPr>
          <p:nvPr/>
        </p:nvPicPr>
        <p:blipFill>
          <a:blip r:embed="rId3"/>
          <a:stretch>
            <a:fillRect/>
          </a:stretch>
        </p:blipFill>
        <p:spPr>
          <a:xfrm>
            <a:off x="8062874" y="2183188"/>
            <a:ext cx="3841083" cy="678716"/>
          </a:xfrm>
          <a:prstGeom prst="rect">
            <a:avLst/>
          </a:prstGeom>
        </p:spPr>
      </p:pic>
      <p:pic>
        <p:nvPicPr>
          <p:cNvPr id="8" name="Image 7">
            <a:extLst>
              <a:ext uri="{FF2B5EF4-FFF2-40B4-BE49-F238E27FC236}">
                <a16:creationId xmlns:a16="http://schemas.microsoft.com/office/drawing/2014/main" id="{54A67F14-9CE7-AD2D-D35A-D506C3841842}"/>
              </a:ext>
            </a:extLst>
          </p:cNvPr>
          <p:cNvPicPr>
            <a:picLocks noChangeAspect="1"/>
          </p:cNvPicPr>
          <p:nvPr/>
        </p:nvPicPr>
        <p:blipFill>
          <a:blip r:embed="rId4"/>
          <a:stretch>
            <a:fillRect/>
          </a:stretch>
        </p:blipFill>
        <p:spPr>
          <a:xfrm>
            <a:off x="8063247" y="2819747"/>
            <a:ext cx="3423411" cy="656340"/>
          </a:xfrm>
          <a:prstGeom prst="rect">
            <a:avLst/>
          </a:prstGeom>
        </p:spPr>
      </p:pic>
      <p:pic>
        <p:nvPicPr>
          <p:cNvPr id="9" name="Image 8">
            <a:extLst>
              <a:ext uri="{FF2B5EF4-FFF2-40B4-BE49-F238E27FC236}">
                <a16:creationId xmlns:a16="http://schemas.microsoft.com/office/drawing/2014/main" id="{31F7DBBB-6CD0-9D5D-ADA2-D77544AA39D2}"/>
              </a:ext>
            </a:extLst>
          </p:cNvPr>
          <p:cNvPicPr>
            <a:picLocks noChangeAspect="1"/>
          </p:cNvPicPr>
          <p:nvPr/>
        </p:nvPicPr>
        <p:blipFill>
          <a:blip r:embed="rId5"/>
          <a:stretch>
            <a:fillRect/>
          </a:stretch>
        </p:blipFill>
        <p:spPr>
          <a:xfrm>
            <a:off x="4956988" y="3993267"/>
            <a:ext cx="2983365" cy="1342514"/>
          </a:xfrm>
          <a:prstGeom prst="rect">
            <a:avLst/>
          </a:prstGeom>
        </p:spPr>
      </p:pic>
      <p:pic>
        <p:nvPicPr>
          <p:cNvPr id="10" name="Image 9">
            <a:extLst>
              <a:ext uri="{FF2B5EF4-FFF2-40B4-BE49-F238E27FC236}">
                <a16:creationId xmlns:a16="http://schemas.microsoft.com/office/drawing/2014/main" id="{B0BF592D-48E7-DA86-DF3E-47CFA8CA227D}"/>
              </a:ext>
            </a:extLst>
          </p:cNvPr>
          <p:cNvPicPr>
            <a:picLocks noChangeAspect="1"/>
          </p:cNvPicPr>
          <p:nvPr/>
        </p:nvPicPr>
        <p:blipFill>
          <a:blip r:embed="rId6"/>
          <a:stretch>
            <a:fillRect/>
          </a:stretch>
        </p:blipFill>
        <p:spPr>
          <a:xfrm>
            <a:off x="8063247" y="3966342"/>
            <a:ext cx="3207118" cy="1059095"/>
          </a:xfrm>
          <a:prstGeom prst="rect">
            <a:avLst/>
          </a:prstGeom>
        </p:spPr>
      </p:pic>
      <p:pic>
        <p:nvPicPr>
          <p:cNvPr id="11" name="Image 10">
            <a:extLst>
              <a:ext uri="{FF2B5EF4-FFF2-40B4-BE49-F238E27FC236}">
                <a16:creationId xmlns:a16="http://schemas.microsoft.com/office/drawing/2014/main" id="{7A5A2C20-AE38-27B6-D771-EB255CD521BF}"/>
              </a:ext>
            </a:extLst>
          </p:cNvPr>
          <p:cNvPicPr>
            <a:picLocks noChangeAspect="1"/>
          </p:cNvPicPr>
          <p:nvPr/>
        </p:nvPicPr>
        <p:blipFill>
          <a:blip r:embed="rId7"/>
          <a:stretch>
            <a:fillRect/>
          </a:stretch>
        </p:blipFill>
        <p:spPr>
          <a:xfrm>
            <a:off x="8082981" y="5091293"/>
            <a:ext cx="2394151" cy="1074011"/>
          </a:xfrm>
          <a:prstGeom prst="rect">
            <a:avLst/>
          </a:prstGeom>
        </p:spPr>
      </p:pic>
      <p:pic>
        <p:nvPicPr>
          <p:cNvPr id="13" name="Image 12">
            <a:extLst>
              <a:ext uri="{FF2B5EF4-FFF2-40B4-BE49-F238E27FC236}">
                <a16:creationId xmlns:a16="http://schemas.microsoft.com/office/drawing/2014/main" id="{2A5D48F7-E370-AB2C-47E4-E3CB11E9DB65}"/>
              </a:ext>
            </a:extLst>
          </p:cNvPr>
          <p:cNvPicPr>
            <a:picLocks noChangeAspect="1"/>
          </p:cNvPicPr>
          <p:nvPr/>
        </p:nvPicPr>
        <p:blipFill rotWithShape="1">
          <a:blip r:embed="rId8"/>
          <a:srcRect b="69093"/>
          <a:stretch/>
        </p:blipFill>
        <p:spPr>
          <a:xfrm>
            <a:off x="623295" y="2232288"/>
            <a:ext cx="2857454" cy="936104"/>
          </a:xfrm>
          <a:prstGeom prst="rect">
            <a:avLst/>
          </a:prstGeom>
        </p:spPr>
      </p:pic>
      <p:pic>
        <p:nvPicPr>
          <p:cNvPr id="14" name="Image 13">
            <a:extLst>
              <a:ext uri="{FF2B5EF4-FFF2-40B4-BE49-F238E27FC236}">
                <a16:creationId xmlns:a16="http://schemas.microsoft.com/office/drawing/2014/main" id="{241272F5-3293-1FB4-A2DE-BFC6120BADE2}"/>
              </a:ext>
            </a:extLst>
          </p:cNvPr>
          <p:cNvPicPr>
            <a:picLocks noChangeAspect="1"/>
          </p:cNvPicPr>
          <p:nvPr/>
        </p:nvPicPr>
        <p:blipFill rotWithShape="1">
          <a:blip r:embed="rId8"/>
          <a:srcRect t="49538"/>
          <a:stretch/>
        </p:blipFill>
        <p:spPr>
          <a:xfrm>
            <a:off x="623295" y="3158317"/>
            <a:ext cx="2857454" cy="1528381"/>
          </a:xfrm>
          <a:prstGeom prst="rect">
            <a:avLst/>
          </a:prstGeom>
        </p:spPr>
      </p:pic>
      <p:sp>
        <p:nvSpPr>
          <p:cNvPr id="15" name="ZoneTexte 14">
            <a:extLst>
              <a:ext uri="{FF2B5EF4-FFF2-40B4-BE49-F238E27FC236}">
                <a16:creationId xmlns:a16="http://schemas.microsoft.com/office/drawing/2014/main" id="{CDFE37E5-674C-D691-085C-98C573F57B7E}"/>
              </a:ext>
            </a:extLst>
          </p:cNvPr>
          <p:cNvSpPr txBox="1"/>
          <p:nvPr/>
        </p:nvSpPr>
        <p:spPr>
          <a:xfrm>
            <a:off x="618078" y="4747319"/>
            <a:ext cx="2857454" cy="1938992"/>
          </a:xfrm>
          <a:prstGeom prst="rect">
            <a:avLst/>
          </a:prstGeom>
          <a:solidFill>
            <a:schemeClr val="tx1">
              <a:lumMod val="85000"/>
              <a:lumOff val="15000"/>
            </a:schemeClr>
          </a:solidFill>
        </p:spPr>
        <p:txBody>
          <a:bodyPr wrap="square">
            <a:spAutoFit/>
          </a:bodyPr>
          <a:lstStyle/>
          <a:p>
            <a:r>
              <a:rPr lang="en-US" sz="1000" b="0" dirty="0">
                <a:solidFill>
                  <a:srgbClr val="808080"/>
                </a:solidFill>
                <a:effectLst/>
                <a:latin typeface="Consolas" panose="020B0609020204030204" pitchFamily="49" charset="0"/>
              </a:rPr>
              <a:t>&lt;</a:t>
            </a:r>
            <a:r>
              <a:rPr lang="en-US" sz="1000" b="0" dirty="0">
                <a:solidFill>
                  <a:srgbClr val="569CD6"/>
                </a:solidFill>
                <a:effectLst/>
                <a:latin typeface="Consolas" panose="020B0609020204030204" pitchFamily="49" charset="0"/>
              </a:rPr>
              <a:t>body</a:t>
            </a:r>
            <a:r>
              <a:rPr lang="en-US" sz="1000" b="0" dirty="0">
                <a:solidFill>
                  <a:srgbClr val="808080"/>
                </a:solidFill>
                <a:effectLst/>
                <a:latin typeface="Consolas" panose="020B0609020204030204" pitchFamily="49" charset="0"/>
              </a:rPr>
              <a:t>&gt;</a:t>
            </a:r>
            <a:endParaRPr lang="en-US" sz="1000" b="0" dirty="0">
              <a:solidFill>
                <a:srgbClr val="D4D4D4"/>
              </a:solidFill>
              <a:effectLst/>
              <a:latin typeface="Consolas" panose="020B0609020204030204" pitchFamily="49" charset="0"/>
            </a:endParaRPr>
          </a:p>
          <a:p>
            <a:r>
              <a:rPr lang="en-US" sz="1000" b="0" dirty="0">
                <a:solidFill>
                  <a:srgbClr val="D4D4D4"/>
                </a:solidFill>
                <a:effectLst/>
                <a:latin typeface="Consolas" panose="020B0609020204030204" pitchFamily="49" charset="0"/>
              </a:rPr>
              <a:t>  </a:t>
            </a:r>
            <a:r>
              <a:rPr lang="en-US" sz="1000" b="0" dirty="0">
                <a:solidFill>
                  <a:srgbClr val="808080"/>
                </a:solidFill>
                <a:effectLst/>
                <a:latin typeface="Consolas" panose="020B0609020204030204" pitchFamily="49" charset="0"/>
              </a:rPr>
              <a:t>&lt;</a:t>
            </a:r>
            <a:r>
              <a:rPr lang="en-US" sz="1000" b="0" dirty="0">
                <a:solidFill>
                  <a:srgbClr val="569CD6"/>
                </a:solidFill>
                <a:effectLst/>
                <a:latin typeface="Consolas" panose="020B0609020204030204" pitchFamily="49" charset="0"/>
              </a:rPr>
              <a:t>div</a:t>
            </a:r>
            <a:r>
              <a:rPr lang="en-US" sz="1000" b="0" dirty="0">
                <a:solidFill>
                  <a:srgbClr val="D4D4D4"/>
                </a:solidFill>
                <a:effectLst/>
                <a:latin typeface="Consolas" panose="020B0609020204030204" pitchFamily="49" charset="0"/>
              </a:rPr>
              <a:t> </a:t>
            </a:r>
            <a:r>
              <a:rPr lang="en-US" sz="1000" b="0" dirty="0">
                <a:solidFill>
                  <a:srgbClr val="9CDCFE"/>
                </a:solidFill>
                <a:effectLst/>
                <a:latin typeface="Consolas" panose="020B0609020204030204" pitchFamily="49" charset="0"/>
              </a:rPr>
              <a:t>class</a:t>
            </a:r>
            <a:r>
              <a:rPr lang="en-US" sz="1000" b="0" dirty="0">
                <a:solidFill>
                  <a:srgbClr val="D4D4D4"/>
                </a:solidFill>
                <a:effectLst/>
                <a:latin typeface="Consolas" panose="020B0609020204030204" pitchFamily="49" charset="0"/>
              </a:rPr>
              <a:t>=</a:t>
            </a:r>
            <a:r>
              <a:rPr lang="en-US" sz="1000" b="0" dirty="0">
                <a:solidFill>
                  <a:srgbClr val="CE9178"/>
                </a:solidFill>
                <a:effectLst/>
                <a:latin typeface="Consolas" panose="020B0609020204030204" pitchFamily="49" charset="0"/>
              </a:rPr>
              <a:t>"main"</a:t>
            </a:r>
            <a:r>
              <a:rPr lang="en-US" sz="1000" b="0" dirty="0">
                <a:solidFill>
                  <a:srgbClr val="808080"/>
                </a:solidFill>
                <a:effectLst/>
                <a:latin typeface="Consolas" panose="020B0609020204030204" pitchFamily="49" charset="0"/>
              </a:rPr>
              <a:t>&gt;</a:t>
            </a:r>
            <a:endParaRPr lang="en-US" sz="1000" b="0" dirty="0">
              <a:solidFill>
                <a:srgbClr val="D4D4D4"/>
              </a:solidFill>
              <a:effectLst/>
              <a:latin typeface="Consolas" panose="020B0609020204030204" pitchFamily="49" charset="0"/>
            </a:endParaRPr>
          </a:p>
          <a:p>
            <a:r>
              <a:rPr lang="en-US" sz="1000" b="0" dirty="0">
                <a:solidFill>
                  <a:srgbClr val="D4D4D4"/>
                </a:solidFill>
                <a:effectLst/>
                <a:latin typeface="Consolas" panose="020B0609020204030204" pitchFamily="49" charset="0"/>
              </a:rPr>
              <a:t>    </a:t>
            </a:r>
            <a:r>
              <a:rPr lang="en-US" sz="1000" b="0" dirty="0">
                <a:solidFill>
                  <a:srgbClr val="808080"/>
                </a:solidFill>
                <a:effectLst/>
                <a:latin typeface="Consolas" panose="020B0609020204030204" pitchFamily="49" charset="0"/>
              </a:rPr>
              <a:t>&lt;</a:t>
            </a:r>
            <a:r>
              <a:rPr lang="en-US" sz="1000" b="0" dirty="0">
                <a:solidFill>
                  <a:srgbClr val="569CD6"/>
                </a:solidFill>
                <a:effectLst/>
                <a:latin typeface="Consolas" panose="020B0609020204030204" pitchFamily="49" charset="0"/>
              </a:rPr>
              <a:t>div</a:t>
            </a:r>
            <a:r>
              <a:rPr lang="en-US" sz="1000" b="0" dirty="0">
                <a:solidFill>
                  <a:srgbClr val="D4D4D4"/>
                </a:solidFill>
                <a:effectLst/>
                <a:latin typeface="Consolas" panose="020B0609020204030204" pitchFamily="49" charset="0"/>
              </a:rPr>
              <a:t> </a:t>
            </a:r>
            <a:r>
              <a:rPr lang="en-US" sz="1000" b="0" dirty="0">
                <a:solidFill>
                  <a:srgbClr val="9CDCFE"/>
                </a:solidFill>
                <a:effectLst/>
                <a:latin typeface="Consolas" panose="020B0609020204030204" pitchFamily="49" charset="0"/>
              </a:rPr>
              <a:t>class</a:t>
            </a:r>
            <a:r>
              <a:rPr lang="en-US" sz="1000" b="0" dirty="0">
                <a:solidFill>
                  <a:srgbClr val="D4D4D4"/>
                </a:solidFill>
                <a:effectLst/>
                <a:latin typeface="Consolas" panose="020B0609020204030204" pitchFamily="49" charset="0"/>
              </a:rPr>
              <a:t>=</a:t>
            </a:r>
            <a:r>
              <a:rPr lang="en-US" sz="1000" b="0" dirty="0">
                <a:solidFill>
                  <a:srgbClr val="CE9178"/>
                </a:solidFill>
                <a:effectLst/>
                <a:latin typeface="Consolas" panose="020B0609020204030204" pitchFamily="49" charset="0"/>
              </a:rPr>
              <a:t>"container"</a:t>
            </a:r>
            <a:r>
              <a:rPr lang="en-US" sz="1000" b="0" dirty="0">
                <a:solidFill>
                  <a:srgbClr val="808080"/>
                </a:solidFill>
                <a:effectLst/>
                <a:latin typeface="Consolas" panose="020B0609020204030204" pitchFamily="49" charset="0"/>
              </a:rPr>
              <a:t>&gt;</a:t>
            </a:r>
            <a:endParaRPr lang="en-US" sz="1000" b="0" dirty="0">
              <a:solidFill>
                <a:srgbClr val="D4D4D4"/>
              </a:solidFill>
              <a:effectLst/>
              <a:latin typeface="Consolas" panose="020B0609020204030204" pitchFamily="49" charset="0"/>
            </a:endParaRPr>
          </a:p>
          <a:p>
            <a:r>
              <a:rPr lang="en-US" sz="1000" b="0" dirty="0">
                <a:solidFill>
                  <a:srgbClr val="D4D4D4"/>
                </a:solidFill>
                <a:effectLst/>
                <a:latin typeface="Consolas" panose="020B0609020204030204" pitchFamily="49" charset="0"/>
              </a:rPr>
              <a:t>      </a:t>
            </a:r>
            <a:r>
              <a:rPr lang="en-US" sz="1000" b="0" dirty="0">
                <a:solidFill>
                  <a:srgbClr val="808080"/>
                </a:solidFill>
                <a:effectLst/>
                <a:latin typeface="Consolas" panose="020B0609020204030204" pitchFamily="49" charset="0"/>
              </a:rPr>
              <a:t>&lt;</a:t>
            </a:r>
            <a:r>
              <a:rPr lang="en-US" sz="1000" b="0" dirty="0">
                <a:solidFill>
                  <a:srgbClr val="569CD6"/>
                </a:solidFill>
                <a:effectLst/>
                <a:latin typeface="Consolas" panose="020B0609020204030204" pitchFamily="49" charset="0"/>
              </a:rPr>
              <a:t>div</a:t>
            </a:r>
            <a:r>
              <a:rPr lang="en-US" sz="1000" b="0" dirty="0">
                <a:solidFill>
                  <a:srgbClr val="D4D4D4"/>
                </a:solidFill>
                <a:effectLst/>
                <a:latin typeface="Consolas" panose="020B0609020204030204" pitchFamily="49" charset="0"/>
              </a:rPr>
              <a:t> </a:t>
            </a:r>
            <a:r>
              <a:rPr lang="en-US" sz="1000" b="0" dirty="0">
                <a:solidFill>
                  <a:srgbClr val="9CDCFE"/>
                </a:solidFill>
                <a:effectLst/>
                <a:latin typeface="Consolas" panose="020B0609020204030204" pitchFamily="49" charset="0"/>
              </a:rPr>
              <a:t>class</a:t>
            </a:r>
            <a:r>
              <a:rPr lang="en-US" sz="1000" b="0" dirty="0">
                <a:solidFill>
                  <a:srgbClr val="D4D4D4"/>
                </a:solidFill>
                <a:effectLst/>
                <a:latin typeface="Consolas" panose="020B0609020204030204" pitchFamily="49" charset="0"/>
              </a:rPr>
              <a:t>=</a:t>
            </a:r>
            <a:r>
              <a:rPr lang="en-US" sz="1000" b="0" dirty="0">
                <a:solidFill>
                  <a:srgbClr val="CE9178"/>
                </a:solidFill>
                <a:effectLst/>
                <a:latin typeface="Consolas" panose="020B0609020204030204" pitchFamily="49" charset="0"/>
              </a:rPr>
              <a:t>"box"</a:t>
            </a:r>
            <a:r>
              <a:rPr lang="en-US" sz="1000" b="0" dirty="0">
                <a:solidFill>
                  <a:srgbClr val="808080"/>
                </a:solidFill>
                <a:effectLst/>
                <a:latin typeface="Consolas" panose="020B0609020204030204" pitchFamily="49" charset="0"/>
              </a:rPr>
              <a:t>&gt;</a:t>
            </a:r>
            <a:r>
              <a:rPr lang="en-US" sz="1000" b="0" dirty="0">
                <a:solidFill>
                  <a:srgbClr val="D4D4D4"/>
                </a:solidFill>
                <a:effectLst/>
                <a:latin typeface="Consolas" panose="020B0609020204030204" pitchFamily="49" charset="0"/>
              </a:rPr>
              <a:t>1</a:t>
            </a:r>
            <a:r>
              <a:rPr lang="en-US" sz="1000" b="0" dirty="0">
                <a:solidFill>
                  <a:srgbClr val="808080"/>
                </a:solidFill>
                <a:effectLst/>
                <a:latin typeface="Consolas" panose="020B0609020204030204" pitchFamily="49" charset="0"/>
              </a:rPr>
              <a:t>&lt;/</a:t>
            </a:r>
            <a:r>
              <a:rPr lang="en-US" sz="1000" b="0" dirty="0">
                <a:solidFill>
                  <a:srgbClr val="569CD6"/>
                </a:solidFill>
                <a:effectLst/>
                <a:latin typeface="Consolas" panose="020B0609020204030204" pitchFamily="49" charset="0"/>
              </a:rPr>
              <a:t>div</a:t>
            </a:r>
            <a:r>
              <a:rPr lang="en-US" sz="1000" b="0" dirty="0">
                <a:solidFill>
                  <a:srgbClr val="808080"/>
                </a:solidFill>
                <a:effectLst/>
                <a:latin typeface="Consolas" panose="020B0609020204030204" pitchFamily="49" charset="0"/>
              </a:rPr>
              <a:t>&gt;</a:t>
            </a:r>
            <a:endParaRPr lang="en-US" sz="1000" b="0" dirty="0">
              <a:solidFill>
                <a:srgbClr val="D4D4D4"/>
              </a:solidFill>
              <a:effectLst/>
              <a:latin typeface="Consolas" panose="020B0609020204030204" pitchFamily="49" charset="0"/>
            </a:endParaRPr>
          </a:p>
          <a:p>
            <a:r>
              <a:rPr lang="en-US" sz="1000" b="0" dirty="0">
                <a:solidFill>
                  <a:srgbClr val="D4D4D4"/>
                </a:solidFill>
                <a:effectLst/>
                <a:latin typeface="Consolas" panose="020B0609020204030204" pitchFamily="49" charset="0"/>
              </a:rPr>
              <a:t>      </a:t>
            </a:r>
            <a:r>
              <a:rPr lang="en-US" sz="1000" b="0" dirty="0">
                <a:solidFill>
                  <a:srgbClr val="808080"/>
                </a:solidFill>
                <a:effectLst/>
                <a:latin typeface="Consolas" panose="020B0609020204030204" pitchFamily="49" charset="0"/>
              </a:rPr>
              <a:t>&lt;</a:t>
            </a:r>
            <a:r>
              <a:rPr lang="en-US" sz="1000" b="0" dirty="0">
                <a:solidFill>
                  <a:srgbClr val="569CD6"/>
                </a:solidFill>
                <a:effectLst/>
                <a:latin typeface="Consolas" panose="020B0609020204030204" pitchFamily="49" charset="0"/>
              </a:rPr>
              <a:t>div</a:t>
            </a:r>
            <a:r>
              <a:rPr lang="en-US" sz="1000" b="0" dirty="0">
                <a:solidFill>
                  <a:srgbClr val="D4D4D4"/>
                </a:solidFill>
                <a:effectLst/>
                <a:latin typeface="Consolas" panose="020B0609020204030204" pitchFamily="49" charset="0"/>
              </a:rPr>
              <a:t> </a:t>
            </a:r>
            <a:r>
              <a:rPr lang="en-US" sz="1000" b="0" dirty="0">
                <a:solidFill>
                  <a:srgbClr val="9CDCFE"/>
                </a:solidFill>
                <a:effectLst/>
                <a:latin typeface="Consolas" panose="020B0609020204030204" pitchFamily="49" charset="0"/>
              </a:rPr>
              <a:t>class</a:t>
            </a:r>
            <a:r>
              <a:rPr lang="en-US" sz="1000" b="0" dirty="0">
                <a:solidFill>
                  <a:srgbClr val="D4D4D4"/>
                </a:solidFill>
                <a:effectLst/>
                <a:latin typeface="Consolas" panose="020B0609020204030204" pitchFamily="49" charset="0"/>
              </a:rPr>
              <a:t>=</a:t>
            </a:r>
            <a:r>
              <a:rPr lang="en-US" sz="1000" b="0" dirty="0">
                <a:solidFill>
                  <a:srgbClr val="CE9178"/>
                </a:solidFill>
                <a:effectLst/>
                <a:latin typeface="Consolas" panose="020B0609020204030204" pitchFamily="49" charset="0"/>
              </a:rPr>
              <a:t>"box"</a:t>
            </a:r>
            <a:r>
              <a:rPr lang="en-US" sz="1000" b="0" dirty="0">
                <a:solidFill>
                  <a:srgbClr val="808080"/>
                </a:solidFill>
                <a:effectLst/>
                <a:latin typeface="Consolas" panose="020B0609020204030204" pitchFamily="49" charset="0"/>
              </a:rPr>
              <a:t>&gt;</a:t>
            </a:r>
            <a:r>
              <a:rPr lang="en-US" sz="1000" b="0" dirty="0">
                <a:solidFill>
                  <a:srgbClr val="D4D4D4"/>
                </a:solidFill>
                <a:effectLst/>
                <a:latin typeface="Consolas" panose="020B0609020204030204" pitchFamily="49" charset="0"/>
              </a:rPr>
              <a:t>2</a:t>
            </a:r>
            <a:r>
              <a:rPr lang="en-US" sz="1000" b="0" dirty="0">
                <a:solidFill>
                  <a:srgbClr val="808080"/>
                </a:solidFill>
                <a:effectLst/>
                <a:latin typeface="Consolas" panose="020B0609020204030204" pitchFamily="49" charset="0"/>
              </a:rPr>
              <a:t>&lt;/</a:t>
            </a:r>
            <a:r>
              <a:rPr lang="en-US" sz="1000" b="0" dirty="0">
                <a:solidFill>
                  <a:srgbClr val="569CD6"/>
                </a:solidFill>
                <a:effectLst/>
                <a:latin typeface="Consolas" panose="020B0609020204030204" pitchFamily="49" charset="0"/>
              </a:rPr>
              <a:t>div</a:t>
            </a:r>
            <a:r>
              <a:rPr lang="en-US" sz="1000" b="0" dirty="0">
                <a:solidFill>
                  <a:srgbClr val="808080"/>
                </a:solidFill>
                <a:effectLst/>
                <a:latin typeface="Consolas" panose="020B0609020204030204" pitchFamily="49" charset="0"/>
              </a:rPr>
              <a:t>&gt;</a:t>
            </a:r>
            <a:endParaRPr lang="en-US" sz="1000" b="0" dirty="0">
              <a:solidFill>
                <a:srgbClr val="D4D4D4"/>
              </a:solidFill>
              <a:effectLst/>
              <a:latin typeface="Consolas" panose="020B0609020204030204" pitchFamily="49" charset="0"/>
            </a:endParaRPr>
          </a:p>
          <a:p>
            <a:r>
              <a:rPr lang="en-US" sz="1000" b="0" dirty="0">
                <a:solidFill>
                  <a:srgbClr val="D4D4D4"/>
                </a:solidFill>
                <a:effectLst/>
                <a:latin typeface="Consolas" panose="020B0609020204030204" pitchFamily="49" charset="0"/>
              </a:rPr>
              <a:t>      </a:t>
            </a:r>
            <a:r>
              <a:rPr lang="en-US" sz="1000" b="0" dirty="0">
                <a:solidFill>
                  <a:srgbClr val="808080"/>
                </a:solidFill>
                <a:effectLst/>
                <a:latin typeface="Consolas" panose="020B0609020204030204" pitchFamily="49" charset="0"/>
              </a:rPr>
              <a:t>&lt;</a:t>
            </a:r>
            <a:r>
              <a:rPr lang="en-US" sz="1000" b="0" dirty="0">
                <a:solidFill>
                  <a:srgbClr val="569CD6"/>
                </a:solidFill>
                <a:effectLst/>
                <a:latin typeface="Consolas" panose="020B0609020204030204" pitchFamily="49" charset="0"/>
              </a:rPr>
              <a:t>div</a:t>
            </a:r>
            <a:r>
              <a:rPr lang="en-US" sz="1000" b="0" dirty="0">
                <a:solidFill>
                  <a:srgbClr val="D4D4D4"/>
                </a:solidFill>
                <a:effectLst/>
                <a:latin typeface="Consolas" panose="020B0609020204030204" pitchFamily="49" charset="0"/>
              </a:rPr>
              <a:t> </a:t>
            </a:r>
            <a:r>
              <a:rPr lang="en-US" sz="1000" b="0" dirty="0">
                <a:solidFill>
                  <a:srgbClr val="9CDCFE"/>
                </a:solidFill>
                <a:effectLst/>
                <a:latin typeface="Consolas" panose="020B0609020204030204" pitchFamily="49" charset="0"/>
              </a:rPr>
              <a:t>class</a:t>
            </a:r>
            <a:r>
              <a:rPr lang="en-US" sz="1000" b="0" dirty="0">
                <a:solidFill>
                  <a:srgbClr val="D4D4D4"/>
                </a:solidFill>
                <a:effectLst/>
                <a:latin typeface="Consolas" panose="020B0609020204030204" pitchFamily="49" charset="0"/>
              </a:rPr>
              <a:t>=</a:t>
            </a:r>
            <a:r>
              <a:rPr lang="en-US" sz="1000" b="0" dirty="0">
                <a:solidFill>
                  <a:srgbClr val="CE9178"/>
                </a:solidFill>
                <a:effectLst/>
                <a:latin typeface="Consolas" panose="020B0609020204030204" pitchFamily="49" charset="0"/>
              </a:rPr>
              <a:t>"box"</a:t>
            </a:r>
            <a:r>
              <a:rPr lang="en-US" sz="1000" b="0" dirty="0">
                <a:solidFill>
                  <a:srgbClr val="808080"/>
                </a:solidFill>
                <a:effectLst/>
                <a:latin typeface="Consolas" panose="020B0609020204030204" pitchFamily="49" charset="0"/>
              </a:rPr>
              <a:t>&gt;</a:t>
            </a:r>
            <a:r>
              <a:rPr lang="en-US" sz="1000" b="0" dirty="0">
                <a:solidFill>
                  <a:srgbClr val="D4D4D4"/>
                </a:solidFill>
                <a:effectLst/>
                <a:latin typeface="Consolas" panose="020B0609020204030204" pitchFamily="49" charset="0"/>
              </a:rPr>
              <a:t>3</a:t>
            </a:r>
            <a:r>
              <a:rPr lang="en-US" sz="1000" b="0" dirty="0">
                <a:solidFill>
                  <a:srgbClr val="808080"/>
                </a:solidFill>
                <a:effectLst/>
                <a:latin typeface="Consolas" panose="020B0609020204030204" pitchFamily="49" charset="0"/>
              </a:rPr>
              <a:t>&lt;/</a:t>
            </a:r>
            <a:r>
              <a:rPr lang="en-US" sz="1000" b="0" dirty="0">
                <a:solidFill>
                  <a:srgbClr val="569CD6"/>
                </a:solidFill>
                <a:effectLst/>
                <a:latin typeface="Consolas" panose="020B0609020204030204" pitchFamily="49" charset="0"/>
              </a:rPr>
              <a:t>div</a:t>
            </a:r>
            <a:r>
              <a:rPr lang="en-US" sz="1000" b="0" dirty="0">
                <a:solidFill>
                  <a:srgbClr val="808080"/>
                </a:solidFill>
                <a:effectLst/>
                <a:latin typeface="Consolas" panose="020B0609020204030204" pitchFamily="49" charset="0"/>
              </a:rPr>
              <a:t>&gt;</a:t>
            </a:r>
            <a:endParaRPr lang="en-US" sz="1000" b="0" dirty="0">
              <a:solidFill>
                <a:srgbClr val="D4D4D4"/>
              </a:solidFill>
              <a:effectLst/>
              <a:latin typeface="Consolas" panose="020B0609020204030204" pitchFamily="49" charset="0"/>
            </a:endParaRPr>
          </a:p>
          <a:p>
            <a:r>
              <a:rPr lang="en-US" sz="1000" b="0" dirty="0">
                <a:solidFill>
                  <a:srgbClr val="D4D4D4"/>
                </a:solidFill>
                <a:effectLst/>
                <a:latin typeface="Consolas" panose="020B0609020204030204" pitchFamily="49" charset="0"/>
              </a:rPr>
              <a:t>      </a:t>
            </a:r>
            <a:r>
              <a:rPr lang="en-US" sz="1000" b="0" dirty="0">
                <a:solidFill>
                  <a:srgbClr val="808080"/>
                </a:solidFill>
                <a:effectLst/>
                <a:latin typeface="Consolas" panose="020B0609020204030204" pitchFamily="49" charset="0"/>
              </a:rPr>
              <a:t>&lt;</a:t>
            </a:r>
            <a:r>
              <a:rPr lang="en-US" sz="1000" b="0" dirty="0">
                <a:solidFill>
                  <a:srgbClr val="569CD6"/>
                </a:solidFill>
                <a:effectLst/>
                <a:latin typeface="Consolas" panose="020B0609020204030204" pitchFamily="49" charset="0"/>
              </a:rPr>
              <a:t>div</a:t>
            </a:r>
            <a:r>
              <a:rPr lang="en-US" sz="1000" b="0" dirty="0">
                <a:solidFill>
                  <a:srgbClr val="D4D4D4"/>
                </a:solidFill>
                <a:effectLst/>
                <a:latin typeface="Consolas" panose="020B0609020204030204" pitchFamily="49" charset="0"/>
              </a:rPr>
              <a:t> </a:t>
            </a:r>
            <a:r>
              <a:rPr lang="en-US" sz="1000" b="0" dirty="0">
                <a:solidFill>
                  <a:srgbClr val="9CDCFE"/>
                </a:solidFill>
                <a:effectLst/>
                <a:latin typeface="Consolas" panose="020B0609020204030204" pitchFamily="49" charset="0"/>
              </a:rPr>
              <a:t>class</a:t>
            </a:r>
            <a:r>
              <a:rPr lang="en-US" sz="1000" b="0" dirty="0">
                <a:solidFill>
                  <a:srgbClr val="D4D4D4"/>
                </a:solidFill>
                <a:effectLst/>
                <a:latin typeface="Consolas" panose="020B0609020204030204" pitchFamily="49" charset="0"/>
              </a:rPr>
              <a:t>=</a:t>
            </a:r>
            <a:r>
              <a:rPr lang="en-US" sz="1000" b="0" dirty="0">
                <a:solidFill>
                  <a:srgbClr val="CE9178"/>
                </a:solidFill>
                <a:effectLst/>
                <a:latin typeface="Consolas" panose="020B0609020204030204" pitchFamily="49" charset="0"/>
              </a:rPr>
              <a:t>"box"</a:t>
            </a:r>
            <a:r>
              <a:rPr lang="en-US" sz="1000" b="0" dirty="0">
                <a:solidFill>
                  <a:srgbClr val="808080"/>
                </a:solidFill>
                <a:effectLst/>
                <a:latin typeface="Consolas" panose="020B0609020204030204" pitchFamily="49" charset="0"/>
              </a:rPr>
              <a:t>&gt;</a:t>
            </a:r>
            <a:r>
              <a:rPr lang="en-US" sz="1000" b="0" dirty="0">
                <a:solidFill>
                  <a:srgbClr val="D4D4D4"/>
                </a:solidFill>
                <a:effectLst/>
                <a:latin typeface="Consolas" panose="020B0609020204030204" pitchFamily="49" charset="0"/>
              </a:rPr>
              <a:t>4</a:t>
            </a:r>
            <a:r>
              <a:rPr lang="en-US" sz="1000" b="0" dirty="0">
                <a:solidFill>
                  <a:srgbClr val="808080"/>
                </a:solidFill>
                <a:effectLst/>
                <a:latin typeface="Consolas" panose="020B0609020204030204" pitchFamily="49" charset="0"/>
              </a:rPr>
              <a:t>&lt;/</a:t>
            </a:r>
            <a:r>
              <a:rPr lang="en-US" sz="1000" b="0" dirty="0">
                <a:solidFill>
                  <a:srgbClr val="569CD6"/>
                </a:solidFill>
                <a:effectLst/>
                <a:latin typeface="Consolas" panose="020B0609020204030204" pitchFamily="49" charset="0"/>
              </a:rPr>
              <a:t>div</a:t>
            </a:r>
            <a:r>
              <a:rPr lang="en-US" sz="1000" b="0" dirty="0">
                <a:solidFill>
                  <a:srgbClr val="808080"/>
                </a:solidFill>
                <a:effectLst/>
                <a:latin typeface="Consolas" panose="020B0609020204030204" pitchFamily="49" charset="0"/>
              </a:rPr>
              <a:t>&gt;</a:t>
            </a:r>
            <a:endParaRPr lang="en-US" sz="1000" b="0" dirty="0">
              <a:solidFill>
                <a:srgbClr val="D4D4D4"/>
              </a:solidFill>
              <a:effectLst/>
              <a:latin typeface="Consolas" panose="020B0609020204030204" pitchFamily="49" charset="0"/>
            </a:endParaRPr>
          </a:p>
          <a:p>
            <a:r>
              <a:rPr lang="en-US" sz="1000" b="0" dirty="0">
                <a:solidFill>
                  <a:srgbClr val="D4D4D4"/>
                </a:solidFill>
                <a:effectLst/>
                <a:latin typeface="Consolas" panose="020B0609020204030204" pitchFamily="49" charset="0"/>
              </a:rPr>
              <a:t>      </a:t>
            </a:r>
            <a:r>
              <a:rPr lang="en-US" sz="1000" b="0" dirty="0">
                <a:solidFill>
                  <a:srgbClr val="808080"/>
                </a:solidFill>
                <a:effectLst/>
                <a:latin typeface="Consolas" panose="020B0609020204030204" pitchFamily="49" charset="0"/>
              </a:rPr>
              <a:t>&lt;</a:t>
            </a:r>
            <a:r>
              <a:rPr lang="en-US" sz="1000" b="0" dirty="0">
                <a:solidFill>
                  <a:srgbClr val="569CD6"/>
                </a:solidFill>
                <a:effectLst/>
                <a:latin typeface="Consolas" panose="020B0609020204030204" pitchFamily="49" charset="0"/>
              </a:rPr>
              <a:t>div</a:t>
            </a:r>
            <a:r>
              <a:rPr lang="en-US" sz="1000" b="0" dirty="0">
                <a:solidFill>
                  <a:srgbClr val="D4D4D4"/>
                </a:solidFill>
                <a:effectLst/>
                <a:latin typeface="Consolas" panose="020B0609020204030204" pitchFamily="49" charset="0"/>
              </a:rPr>
              <a:t> </a:t>
            </a:r>
            <a:r>
              <a:rPr lang="en-US" sz="1000" b="0" dirty="0">
                <a:solidFill>
                  <a:srgbClr val="9CDCFE"/>
                </a:solidFill>
                <a:effectLst/>
                <a:latin typeface="Consolas" panose="020B0609020204030204" pitchFamily="49" charset="0"/>
              </a:rPr>
              <a:t>class</a:t>
            </a:r>
            <a:r>
              <a:rPr lang="en-US" sz="1000" b="0" dirty="0">
                <a:solidFill>
                  <a:srgbClr val="D4D4D4"/>
                </a:solidFill>
                <a:effectLst/>
                <a:latin typeface="Consolas" panose="020B0609020204030204" pitchFamily="49" charset="0"/>
              </a:rPr>
              <a:t>=</a:t>
            </a:r>
            <a:r>
              <a:rPr lang="en-US" sz="1000" b="0" dirty="0">
                <a:solidFill>
                  <a:srgbClr val="CE9178"/>
                </a:solidFill>
                <a:effectLst/>
                <a:latin typeface="Consolas" panose="020B0609020204030204" pitchFamily="49" charset="0"/>
              </a:rPr>
              <a:t>"box"</a:t>
            </a:r>
            <a:r>
              <a:rPr lang="en-US" sz="1000" b="0" dirty="0">
                <a:solidFill>
                  <a:srgbClr val="808080"/>
                </a:solidFill>
                <a:effectLst/>
                <a:latin typeface="Consolas" panose="020B0609020204030204" pitchFamily="49" charset="0"/>
              </a:rPr>
              <a:t>&gt;</a:t>
            </a:r>
            <a:r>
              <a:rPr lang="en-US" sz="1000" b="0" dirty="0">
                <a:solidFill>
                  <a:srgbClr val="D4D4D4"/>
                </a:solidFill>
                <a:effectLst/>
                <a:latin typeface="Consolas" panose="020B0609020204030204" pitchFamily="49" charset="0"/>
              </a:rPr>
              <a:t>5</a:t>
            </a:r>
            <a:r>
              <a:rPr lang="en-US" sz="1000" b="0" dirty="0">
                <a:solidFill>
                  <a:srgbClr val="808080"/>
                </a:solidFill>
                <a:effectLst/>
                <a:latin typeface="Consolas" panose="020B0609020204030204" pitchFamily="49" charset="0"/>
              </a:rPr>
              <a:t>&lt;/</a:t>
            </a:r>
            <a:r>
              <a:rPr lang="en-US" sz="1000" b="0" dirty="0">
                <a:solidFill>
                  <a:srgbClr val="569CD6"/>
                </a:solidFill>
                <a:effectLst/>
                <a:latin typeface="Consolas" panose="020B0609020204030204" pitchFamily="49" charset="0"/>
              </a:rPr>
              <a:t>div</a:t>
            </a:r>
            <a:r>
              <a:rPr lang="en-US" sz="1000" b="0" dirty="0">
                <a:solidFill>
                  <a:srgbClr val="808080"/>
                </a:solidFill>
                <a:effectLst/>
                <a:latin typeface="Consolas" panose="020B0609020204030204" pitchFamily="49" charset="0"/>
              </a:rPr>
              <a:t>&gt;</a:t>
            </a:r>
            <a:endParaRPr lang="en-US" sz="1000" b="0" dirty="0">
              <a:solidFill>
                <a:srgbClr val="D4D4D4"/>
              </a:solidFill>
              <a:effectLst/>
              <a:latin typeface="Consolas" panose="020B0609020204030204" pitchFamily="49" charset="0"/>
            </a:endParaRPr>
          </a:p>
          <a:p>
            <a:r>
              <a:rPr lang="en-US" sz="1000" b="0" dirty="0">
                <a:solidFill>
                  <a:srgbClr val="D4D4D4"/>
                </a:solidFill>
                <a:effectLst/>
                <a:latin typeface="Consolas" panose="020B0609020204030204" pitchFamily="49" charset="0"/>
              </a:rPr>
              <a:t>      </a:t>
            </a:r>
            <a:r>
              <a:rPr lang="en-US" sz="1000" b="0" dirty="0">
                <a:solidFill>
                  <a:srgbClr val="808080"/>
                </a:solidFill>
                <a:effectLst/>
                <a:latin typeface="Consolas" panose="020B0609020204030204" pitchFamily="49" charset="0"/>
              </a:rPr>
              <a:t>&lt;</a:t>
            </a:r>
            <a:r>
              <a:rPr lang="en-US" sz="1000" b="0" dirty="0">
                <a:solidFill>
                  <a:srgbClr val="569CD6"/>
                </a:solidFill>
                <a:effectLst/>
                <a:latin typeface="Consolas" panose="020B0609020204030204" pitchFamily="49" charset="0"/>
              </a:rPr>
              <a:t>div</a:t>
            </a:r>
            <a:r>
              <a:rPr lang="en-US" sz="1000" b="0" dirty="0">
                <a:solidFill>
                  <a:srgbClr val="D4D4D4"/>
                </a:solidFill>
                <a:effectLst/>
                <a:latin typeface="Consolas" panose="020B0609020204030204" pitchFamily="49" charset="0"/>
              </a:rPr>
              <a:t> </a:t>
            </a:r>
            <a:r>
              <a:rPr lang="en-US" sz="1000" b="0" dirty="0">
                <a:solidFill>
                  <a:srgbClr val="9CDCFE"/>
                </a:solidFill>
                <a:effectLst/>
                <a:latin typeface="Consolas" panose="020B0609020204030204" pitchFamily="49" charset="0"/>
              </a:rPr>
              <a:t>class</a:t>
            </a:r>
            <a:r>
              <a:rPr lang="en-US" sz="1000" b="0" dirty="0">
                <a:solidFill>
                  <a:srgbClr val="D4D4D4"/>
                </a:solidFill>
                <a:effectLst/>
                <a:latin typeface="Consolas" panose="020B0609020204030204" pitchFamily="49" charset="0"/>
              </a:rPr>
              <a:t>=</a:t>
            </a:r>
            <a:r>
              <a:rPr lang="en-US" sz="1000" b="0" dirty="0">
                <a:solidFill>
                  <a:srgbClr val="CE9178"/>
                </a:solidFill>
                <a:effectLst/>
                <a:latin typeface="Consolas" panose="020B0609020204030204" pitchFamily="49" charset="0"/>
              </a:rPr>
              <a:t>"box"</a:t>
            </a:r>
            <a:r>
              <a:rPr lang="en-US" sz="1000" b="0" dirty="0">
                <a:solidFill>
                  <a:srgbClr val="808080"/>
                </a:solidFill>
                <a:effectLst/>
                <a:latin typeface="Consolas" panose="020B0609020204030204" pitchFamily="49" charset="0"/>
              </a:rPr>
              <a:t>&gt;</a:t>
            </a:r>
            <a:r>
              <a:rPr lang="en-US" sz="1000" b="0" dirty="0">
                <a:solidFill>
                  <a:srgbClr val="D4D4D4"/>
                </a:solidFill>
                <a:effectLst/>
                <a:latin typeface="Consolas" panose="020B0609020204030204" pitchFamily="49" charset="0"/>
              </a:rPr>
              <a:t>6</a:t>
            </a:r>
            <a:r>
              <a:rPr lang="en-US" sz="1000" b="0" dirty="0">
                <a:solidFill>
                  <a:srgbClr val="808080"/>
                </a:solidFill>
                <a:effectLst/>
                <a:latin typeface="Consolas" panose="020B0609020204030204" pitchFamily="49" charset="0"/>
              </a:rPr>
              <a:t>&lt;/</a:t>
            </a:r>
            <a:r>
              <a:rPr lang="en-US" sz="1000" b="0" dirty="0">
                <a:solidFill>
                  <a:srgbClr val="569CD6"/>
                </a:solidFill>
                <a:effectLst/>
                <a:latin typeface="Consolas" panose="020B0609020204030204" pitchFamily="49" charset="0"/>
              </a:rPr>
              <a:t>div</a:t>
            </a:r>
            <a:r>
              <a:rPr lang="en-US" sz="1000" b="0" dirty="0">
                <a:solidFill>
                  <a:srgbClr val="808080"/>
                </a:solidFill>
                <a:effectLst/>
                <a:latin typeface="Consolas" panose="020B0609020204030204" pitchFamily="49" charset="0"/>
              </a:rPr>
              <a:t>&gt;</a:t>
            </a:r>
            <a:endParaRPr lang="en-US" sz="1000" b="0" dirty="0">
              <a:solidFill>
                <a:srgbClr val="D4D4D4"/>
              </a:solidFill>
              <a:effectLst/>
              <a:latin typeface="Consolas" panose="020B0609020204030204" pitchFamily="49" charset="0"/>
            </a:endParaRPr>
          </a:p>
          <a:p>
            <a:r>
              <a:rPr lang="en-US" sz="1000" b="0" dirty="0">
                <a:solidFill>
                  <a:srgbClr val="D4D4D4"/>
                </a:solidFill>
                <a:effectLst/>
                <a:latin typeface="Consolas" panose="020B0609020204030204" pitchFamily="49" charset="0"/>
              </a:rPr>
              <a:t>    </a:t>
            </a:r>
            <a:r>
              <a:rPr lang="en-US" sz="1000" b="0" dirty="0">
                <a:solidFill>
                  <a:srgbClr val="808080"/>
                </a:solidFill>
                <a:effectLst/>
                <a:latin typeface="Consolas" panose="020B0609020204030204" pitchFamily="49" charset="0"/>
              </a:rPr>
              <a:t>&lt;/</a:t>
            </a:r>
            <a:r>
              <a:rPr lang="en-US" sz="1000" b="0" dirty="0">
                <a:solidFill>
                  <a:srgbClr val="569CD6"/>
                </a:solidFill>
                <a:effectLst/>
                <a:latin typeface="Consolas" panose="020B0609020204030204" pitchFamily="49" charset="0"/>
              </a:rPr>
              <a:t>div</a:t>
            </a:r>
            <a:r>
              <a:rPr lang="en-US" sz="1000" b="0" dirty="0">
                <a:solidFill>
                  <a:srgbClr val="808080"/>
                </a:solidFill>
                <a:effectLst/>
                <a:latin typeface="Consolas" panose="020B0609020204030204" pitchFamily="49" charset="0"/>
              </a:rPr>
              <a:t>&gt;</a:t>
            </a:r>
            <a:endParaRPr lang="en-US" sz="1000" b="0" dirty="0">
              <a:solidFill>
                <a:srgbClr val="D4D4D4"/>
              </a:solidFill>
              <a:effectLst/>
              <a:latin typeface="Consolas" panose="020B0609020204030204" pitchFamily="49" charset="0"/>
            </a:endParaRPr>
          </a:p>
          <a:p>
            <a:r>
              <a:rPr lang="en-US" sz="1000" b="0" dirty="0">
                <a:solidFill>
                  <a:srgbClr val="D4D4D4"/>
                </a:solidFill>
                <a:effectLst/>
                <a:latin typeface="Consolas" panose="020B0609020204030204" pitchFamily="49" charset="0"/>
              </a:rPr>
              <a:t>  </a:t>
            </a:r>
            <a:r>
              <a:rPr lang="en-US" sz="1000" b="0" dirty="0">
                <a:solidFill>
                  <a:srgbClr val="808080"/>
                </a:solidFill>
                <a:effectLst/>
                <a:latin typeface="Consolas" panose="020B0609020204030204" pitchFamily="49" charset="0"/>
              </a:rPr>
              <a:t>&lt;/</a:t>
            </a:r>
            <a:r>
              <a:rPr lang="en-US" sz="1000" b="0" dirty="0">
                <a:solidFill>
                  <a:srgbClr val="569CD6"/>
                </a:solidFill>
                <a:effectLst/>
                <a:latin typeface="Consolas" panose="020B0609020204030204" pitchFamily="49" charset="0"/>
              </a:rPr>
              <a:t>div</a:t>
            </a:r>
            <a:r>
              <a:rPr lang="en-US" sz="1000" b="0" dirty="0">
                <a:solidFill>
                  <a:srgbClr val="808080"/>
                </a:solidFill>
                <a:effectLst/>
                <a:latin typeface="Consolas" panose="020B0609020204030204" pitchFamily="49" charset="0"/>
              </a:rPr>
              <a:t>&gt;</a:t>
            </a:r>
            <a:endParaRPr lang="en-US" sz="1000" b="0" dirty="0">
              <a:solidFill>
                <a:srgbClr val="D4D4D4"/>
              </a:solidFill>
              <a:effectLst/>
              <a:latin typeface="Consolas" panose="020B0609020204030204" pitchFamily="49" charset="0"/>
            </a:endParaRPr>
          </a:p>
          <a:p>
            <a:r>
              <a:rPr lang="en-US" sz="1000" b="0" dirty="0">
                <a:solidFill>
                  <a:srgbClr val="808080"/>
                </a:solidFill>
                <a:effectLst/>
                <a:latin typeface="Consolas" panose="020B0609020204030204" pitchFamily="49" charset="0"/>
              </a:rPr>
              <a:t>&lt;/</a:t>
            </a:r>
            <a:r>
              <a:rPr lang="en-US" sz="1000" b="0" dirty="0">
                <a:solidFill>
                  <a:srgbClr val="569CD6"/>
                </a:solidFill>
                <a:effectLst/>
                <a:latin typeface="Consolas" panose="020B0609020204030204" pitchFamily="49" charset="0"/>
              </a:rPr>
              <a:t>body</a:t>
            </a:r>
            <a:r>
              <a:rPr lang="en-US" sz="1000" b="0" dirty="0">
                <a:solidFill>
                  <a:srgbClr val="808080"/>
                </a:solidFill>
                <a:effectLst/>
                <a:latin typeface="Consolas" panose="020B0609020204030204" pitchFamily="49" charset="0"/>
              </a:rPr>
              <a:t>&gt;</a:t>
            </a:r>
            <a:endParaRPr lang="en-US" sz="1000" b="0" dirty="0">
              <a:solidFill>
                <a:srgbClr val="D4D4D4"/>
              </a:solidFill>
              <a:effectLst/>
              <a:latin typeface="Consolas" panose="020B0609020204030204" pitchFamily="49" charset="0"/>
            </a:endParaRPr>
          </a:p>
        </p:txBody>
      </p:sp>
      <p:sp>
        <p:nvSpPr>
          <p:cNvPr id="16" name="ZoneTexte 15">
            <a:extLst>
              <a:ext uri="{FF2B5EF4-FFF2-40B4-BE49-F238E27FC236}">
                <a16:creationId xmlns:a16="http://schemas.microsoft.com/office/drawing/2014/main" id="{A294C47B-78AF-7324-4A63-32247DE726C4}"/>
              </a:ext>
            </a:extLst>
          </p:cNvPr>
          <p:cNvSpPr txBox="1"/>
          <p:nvPr/>
        </p:nvSpPr>
        <p:spPr>
          <a:xfrm>
            <a:off x="4415858" y="3306532"/>
            <a:ext cx="3576620" cy="369332"/>
          </a:xfrm>
          <a:prstGeom prst="rect">
            <a:avLst/>
          </a:prstGeom>
          <a:noFill/>
        </p:spPr>
        <p:txBody>
          <a:bodyPr wrap="none" rtlCol="0">
            <a:spAutoFit/>
          </a:bodyPr>
          <a:lstStyle/>
          <a:p>
            <a:r>
              <a:rPr lang="fr-CA" dirty="0">
                <a:solidFill>
                  <a:srgbClr val="C00000"/>
                </a:solidFill>
              </a:rPr>
              <a:t>Débordement du conteneur parent!</a:t>
            </a:r>
          </a:p>
        </p:txBody>
      </p:sp>
      <p:sp>
        <p:nvSpPr>
          <p:cNvPr id="17" name="ZoneTexte 16">
            <a:extLst>
              <a:ext uri="{FF2B5EF4-FFF2-40B4-BE49-F238E27FC236}">
                <a16:creationId xmlns:a16="http://schemas.microsoft.com/office/drawing/2014/main" id="{4CF6D2B8-4F3E-D1EA-0A77-FDEE8FB10DCB}"/>
              </a:ext>
            </a:extLst>
          </p:cNvPr>
          <p:cNvSpPr txBox="1"/>
          <p:nvPr/>
        </p:nvSpPr>
        <p:spPr>
          <a:xfrm>
            <a:off x="4527868" y="5443632"/>
            <a:ext cx="3447098" cy="369332"/>
          </a:xfrm>
          <a:prstGeom prst="rect">
            <a:avLst/>
          </a:prstGeom>
          <a:noFill/>
        </p:spPr>
        <p:txBody>
          <a:bodyPr wrap="none" rtlCol="0">
            <a:spAutoFit/>
          </a:bodyPr>
          <a:lstStyle/>
          <a:p>
            <a:r>
              <a:rPr lang="fr-CA" dirty="0">
                <a:solidFill>
                  <a:srgbClr val="00B050"/>
                </a:solidFill>
              </a:rPr>
              <a:t>Redistribution sur plusieurs lignes</a:t>
            </a:r>
            <a:endParaRPr lang="fr-CA" dirty="0">
              <a:solidFill>
                <a:srgbClr val="C00000"/>
              </a:solidFill>
            </a:endParaRPr>
          </a:p>
        </p:txBody>
      </p:sp>
    </p:spTree>
    <p:extLst>
      <p:ext uri="{BB962C8B-B14F-4D97-AF65-F5344CB8AC3E}">
        <p14:creationId xmlns:p14="http://schemas.microsoft.com/office/powerpoint/2010/main" val="41747563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EE6E0A-0078-0A02-96AA-886C52B59827}"/>
              </a:ext>
            </a:extLst>
          </p:cNvPr>
          <p:cNvSpPr>
            <a:spLocks noGrp="1"/>
          </p:cNvSpPr>
          <p:nvPr>
            <p:ph type="title"/>
          </p:nvPr>
        </p:nvSpPr>
        <p:spPr/>
        <p:txBody>
          <a:bodyPr>
            <a:normAutofit fontScale="90000"/>
          </a:bodyPr>
          <a:lstStyle/>
          <a:p>
            <a:r>
              <a:rPr lang="fr-CA" noProof="1"/>
              <a:t>Commander une répartition horizontale des enfants d’un conteneur avec flex</a:t>
            </a:r>
            <a:endParaRPr lang="fr-CA" dirty="0"/>
          </a:p>
        </p:txBody>
      </p:sp>
      <p:sp>
        <p:nvSpPr>
          <p:cNvPr id="4" name="Titre 1">
            <a:extLst>
              <a:ext uri="{FF2B5EF4-FFF2-40B4-BE49-F238E27FC236}">
                <a16:creationId xmlns:a16="http://schemas.microsoft.com/office/drawing/2014/main" id="{18C02BE5-AAB0-AA1A-6B9C-A1D7534BF1A5}"/>
              </a:ext>
            </a:extLst>
          </p:cNvPr>
          <p:cNvSpPr txBox="1">
            <a:spLocks/>
          </p:cNvSpPr>
          <p:nvPr/>
        </p:nvSpPr>
        <p:spPr>
          <a:xfrm>
            <a:off x="1073276" y="1970822"/>
            <a:ext cx="10515600" cy="549275"/>
          </a:xfrm>
          <a:prstGeom prst="rect">
            <a:avLst/>
          </a:prstGeom>
        </p:spPr>
        <p:txBody>
          <a:bodyPr vert="horz" lIns="91440" rIns="45720" rtlCol="0" anchor="ctr">
            <a:normAutofit fontScale="75000" lnSpcReduction="20000"/>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r>
              <a:rPr lang="fr-CA">
                <a:solidFill>
                  <a:srgbClr val="00B0F0"/>
                </a:solidFill>
              </a:rPr>
              <a:t>gap: 10px;</a:t>
            </a:r>
            <a:endParaRPr lang="fr-CA" dirty="0">
              <a:solidFill>
                <a:srgbClr val="00B0F0"/>
              </a:solidFill>
            </a:endParaRPr>
          </a:p>
        </p:txBody>
      </p:sp>
      <p:pic>
        <p:nvPicPr>
          <p:cNvPr id="5" name="Image 4">
            <a:extLst>
              <a:ext uri="{FF2B5EF4-FFF2-40B4-BE49-F238E27FC236}">
                <a16:creationId xmlns:a16="http://schemas.microsoft.com/office/drawing/2014/main" id="{859F4B98-2047-4F48-A943-D121F0CE3A72}"/>
              </a:ext>
            </a:extLst>
          </p:cNvPr>
          <p:cNvPicPr>
            <a:picLocks noChangeAspect="1"/>
          </p:cNvPicPr>
          <p:nvPr/>
        </p:nvPicPr>
        <p:blipFill>
          <a:blip r:embed="rId2"/>
          <a:stretch>
            <a:fillRect/>
          </a:stretch>
        </p:blipFill>
        <p:spPr>
          <a:xfrm>
            <a:off x="1151084" y="3212976"/>
            <a:ext cx="3839111" cy="1962424"/>
          </a:xfrm>
          <a:prstGeom prst="rect">
            <a:avLst/>
          </a:prstGeom>
        </p:spPr>
      </p:pic>
      <p:pic>
        <p:nvPicPr>
          <p:cNvPr id="6" name="Image 5">
            <a:extLst>
              <a:ext uri="{FF2B5EF4-FFF2-40B4-BE49-F238E27FC236}">
                <a16:creationId xmlns:a16="http://schemas.microsoft.com/office/drawing/2014/main" id="{8379B13B-5523-5694-2DFE-5186CBE6ECA3}"/>
              </a:ext>
            </a:extLst>
          </p:cNvPr>
          <p:cNvPicPr>
            <a:picLocks noChangeAspect="1"/>
          </p:cNvPicPr>
          <p:nvPr/>
        </p:nvPicPr>
        <p:blipFill>
          <a:blip r:embed="rId3"/>
          <a:stretch>
            <a:fillRect/>
          </a:stretch>
        </p:blipFill>
        <p:spPr>
          <a:xfrm>
            <a:off x="5911039" y="3166796"/>
            <a:ext cx="5144218" cy="819264"/>
          </a:xfrm>
          <a:prstGeom prst="rect">
            <a:avLst/>
          </a:prstGeom>
        </p:spPr>
      </p:pic>
      <p:pic>
        <p:nvPicPr>
          <p:cNvPr id="7" name="Image 6">
            <a:extLst>
              <a:ext uri="{FF2B5EF4-FFF2-40B4-BE49-F238E27FC236}">
                <a16:creationId xmlns:a16="http://schemas.microsoft.com/office/drawing/2014/main" id="{E1E4A497-E430-DE18-9EDB-4D96E6EDC41D}"/>
              </a:ext>
            </a:extLst>
          </p:cNvPr>
          <p:cNvPicPr>
            <a:picLocks noChangeAspect="1"/>
          </p:cNvPicPr>
          <p:nvPr/>
        </p:nvPicPr>
        <p:blipFill>
          <a:blip r:embed="rId4"/>
          <a:stretch>
            <a:fillRect/>
          </a:stretch>
        </p:blipFill>
        <p:spPr>
          <a:xfrm>
            <a:off x="5938747" y="4148008"/>
            <a:ext cx="3581900" cy="1448002"/>
          </a:xfrm>
          <a:prstGeom prst="rect">
            <a:avLst/>
          </a:prstGeom>
        </p:spPr>
      </p:pic>
      <p:sp>
        <p:nvSpPr>
          <p:cNvPr id="8" name="ZoneTexte 7">
            <a:extLst>
              <a:ext uri="{FF2B5EF4-FFF2-40B4-BE49-F238E27FC236}">
                <a16:creationId xmlns:a16="http://schemas.microsoft.com/office/drawing/2014/main" id="{33BC9CF7-6C70-8E9F-BAD5-E5BA4170A150}"/>
              </a:ext>
            </a:extLst>
          </p:cNvPr>
          <p:cNvSpPr txBox="1"/>
          <p:nvPr/>
        </p:nvSpPr>
        <p:spPr>
          <a:xfrm>
            <a:off x="1072904" y="5301208"/>
            <a:ext cx="3219151" cy="646331"/>
          </a:xfrm>
          <a:prstGeom prst="rect">
            <a:avLst/>
          </a:prstGeom>
          <a:noFill/>
        </p:spPr>
        <p:txBody>
          <a:bodyPr wrap="none" rtlCol="0">
            <a:spAutoFit/>
          </a:bodyPr>
          <a:lstStyle/>
          <a:p>
            <a:r>
              <a:rPr lang="fr-CA" dirty="0">
                <a:solidFill>
                  <a:srgbClr val="00B050"/>
                </a:solidFill>
              </a:rPr>
              <a:t>gap commande un espacement </a:t>
            </a:r>
          </a:p>
          <a:p>
            <a:r>
              <a:rPr lang="fr-CA" dirty="0">
                <a:solidFill>
                  <a:srgbClr val="00B050"/>
                </a:solidFill>
              </a:rPr>
              <a:t>entres les </a:t>
            </a:r>
            <a:r>
              <a:rPr lang="fr-CA" dirty="0" err="1">
                <a:solidFill>
                  <a:srgbClr val="00B050"/>
                </a:solidFill>
              </a:rPr>
              <a:t>flex</a:t>
            </a:r>
            <a:r>
              <a:rPr lang="fr-CA" dirty="0">
                <a:solidFill>
                  <a:srgbClr val="00B050"/>
                </a:solidFill>
              </a:rPr>
              <a:t>-items</a:t>
            </a:r>
            <a:endParaRPr lang="fr-CA" dirty="0">
              <a:solidFill>
                <a:srgbClr val="C00000"/>
              </a:solidFill>
            </a:endParaRPr>
          </a:p>
        </p:txBody>
      </p:sp>
    </p:spTree>
    <p:extLst>
      <p:ext uri="{BB962C8B-B14F-4D97-AF65-F5344CB8AC3E}">
        <p14:creationId xmlns:p14="http://schemas.microsoft.com/office/powerpoint/2010/main" val="20310578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0E79CF-5514-B7D9-3206-B7A0C7058A86}"/>
              </a:ext>
            </a:extLst>
          </p:cNvPr>
          <p:cNvSpPr>
            <a:spLocks noGrp="1"/>
          </p:cNvSpPr>
          <p:nvPr>
            <p:ph type="title"/>
          </p:nvPr>
        </p:nvSpPr>
        <p:spPr/>
        <p:txBody>
          <a:bodyPr>
            <a:normAutofit fontScale="90000"/>
          </a:bodyPr>
          <a:lstStyle/>
          <a:p>
            <a:r>
              <a:rPr lang="fr-CA" noProof="1"/>
              <a:t>Commander une répartition horizontale des enfants d’un conteneur avec flex</a:t>
            </a:r>
            <a:endParaRPr lang="fr-CA" dirty="0"/>
          </a:p>
        </p:txBody>
      </p:sp>
      <p:sp>
        <p:nvSpPr>
          <p:cNvPr id="4" name="Titre 1">
            <a:extLst>
              <a:ext uri="{FF2B5EF4-FFF2-40B4-BE49-F238E27FC236}">
                <a16:creationId xmlns:a16="http://schemas.microsoft.com/office/drawing/2014/main" id="{A66FA412-8E9E-18D1-BE87-6DD7BA975DCB}"/>
              </a:ext>
            </a:extLst>
          </p:cNvPr>
          <p:cNvSpPr txBox="1">
            <a:spLocks/>
          </p:cNvSpPr>
          <p:nvPr/>
        </p:nvSpPr>
        <p:spPr>
          <a:xfrm>
            <a:off x="695400" y="1556967"/>
            <a:ext cx="10515600" cy="549275"/>
          </a:xfrm>
          <a:prstGeom prst="rect">
            <a:avLst/>
          </a:prstGeom>
        </p:spPr>
        <p:txBody>
          <a:bodyPr vert="horz" lIns="91440" rIns="45720" rtlCol="0" anchor="ctr">
            <a:normAutofit fontScale="75000" lnSpcReduction="20000"/>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r>
              <a:rPr lang="en-CA" noProof="1">
                <a:solidFill>
                  <a:srgbClr val="00B0F0"/>
                </a:solidFill>
              </a:rPr>
              <a:t>justify-content: flex-start | center | flex-end</a:t>
            </a:r>
          </a:p>
        </p:txBody>
      </p:sp>
      <p:pic>
        <p:nvPicPr>
          <p:cNvPr id="5" name="Image 4">
            <a:extLst>
              <a:ext uri="{FF2B5EF4-FFF2-40B4-BE49-F238E27FC236}">
                <a16:creationId xmlns:a16="http://schemas.microsoft.com/office/drawing/2014/main" id="{96CAC8C6-A86E-5DDC-5B2F-3176DEBF2079}"/>
              </a:ext>
            </a:extLst>
          </p:cNvPr>
          <p:cNvPicPr>
            <a:picLocks noChangeAspect="1"/>
          </p:cNvPicPr>
          <p:nvPr/>
        </p:nvPicPr>
        <p:blipFill>
          <a:blip r:embed="rId2"/>
          <a:stretch>
            <a:fillRect/>
          </a:stretch>
        </p:blipFill>
        <p:spPr>
          <a:xfrm>
            <a:off x="2351584" y="2197830"/>
            <a:ext cx="2953180" cy="1858011"/>
          </a:xfrm>
          <a:prstGeom prst="rect">
            <a:avLst/>
          </a:prstGeom>
        </p:spPr>
      </p:pic>
      <p:pic>
        <p:nvPicPr>
          <p:cNvPr id="6" name="Image 5">
            <a:extLst>
              <a:ext uri="{FF2B5EF4-FFF2-40B4-BE49-F238E27FC236}">
                <a16:creationId xmlns:a16="http://schemas.microsoft.com/office/drawing/2014/main" id="{85C52D22-642C-B410-34BB-40C4588B83E8}"/>
              </a:ext>
            </a:extLst>
          </p:cNvPr>
          <p:cNvPicPr>
            <a:picLocks noChangeAspect="1"/>
          </p:cNvPicPr>
          <p:nvPr/>
        </p:nvPicPr>
        <p:blipFill>
          <a:blip r:embed="rId3"/>
          <a:stretch>
            <a:fillRect/>
          </a:stretch>
        </p:blipFill>
        <p:spPr>
          <a:xfrm>
            <a:off x="5727305" y="2187834"/>
            <a:ext cx="5125165" cy="771633"/>
          </a:xfrm>
          <a:prstGeom prst="rect">
            <a:avLst/>
          </a:prstGeom>
        </p:spPr>
      </p:pic>
      <p:pic>
        <p:nvPicPr>
          <p:cNvPr id="7" name="Image 6">
            <a:extLst>
              <a:ext uri="{FF2B5EF4-FFF2-40B4-BE49-F238E27FC236}">
                <a16:creationId xmlns:a16="http://schemas.microsoft.com/office/drawing/2014/main" id="{0C3C6BBC-65FB-EA51-9419-A0BBB12B2696}"/>
              </a:ext>
            </a:extLst>
          </p:cNvPr>
          <p:cNvPicPr>
            <a:picLocks noChangeAspect="1"/>
          </p:cNvPicPr>
          <p:nvPr/>
        </p:nvPicPr>
        <p:blipFill>
          <a:blip r:embed="rId4"/>
          <a:stretch>
            <a:fillRect/>
          </a:stretch>
        </p:blipFill>
        <p:spPr>
          <a:xfrm>
            <a:off x="5727305" y="2999830"/>
            <a:ext cx="3581900" cy="1467055"/>
          </a:xfrm>
          <a:prstGeom prst="rect">
            <a:avLst/>
          </a:prstGeom>
        </p:spPr>
      </p:pic>
      <p:pic>
        <p:nvPicPr>
          <p:cNvPr id="8" name="Image 7">
            <a:extLst>
              <a:ext uri="{FF2B5EF4-FFF2-40B4-BE49-F238E27FC236}">
                <a16:creationId xmlns:a16="http://schemas.microsoft.com/office/drawing/2014/main" id="{87DBB078-A771-8336-4587-ABD30D1F755F}"/>
              </a:ext>
            </a:extLst>
          </p:cNvPr>
          <p:cNvPicPr>
            <a:picLocks noChangeAspect="1"/>
          </p:cNvPicPr>
          <p:nvPr/>
        </p:nvPicPr>
        <p:blipFill>
          <a:blip r:embed="rId5"/>
          <a:stretch>
            <a:fillRect/>
          </a:stretch>
        </p:blipFill>
        <p:spPr>
          <a:xfrm>
            <a:off x="2344031" y="4603740"/>
            <a:ext cx="2968285" cy="1850458"/>
          </a:xfrm>
          <a:prstGeom prst="rect">
            <a:avLst/>
          </a:prstGeom>
        </p:spPr>
      </p:pic>
      <p:pic>
        <p:nvPicPr>
          <p:cNvPr id="9" name="Image 8">
            <a:extLst>
              <a:ext uri="{FF2B5EF4-FFF2-40B4-BE49-F238E27FC236}">
                <a16:creationId xmlns:a16="http://schemas.microsoft.com/office/drawing/2014/main" id="{C5DED68F-F4BD-6F33-0A56-CE2BEB35275A}"/>
              </a:ext>
            </a:extLst>
          </p:cNvPr>
          <p:cNvPicPr>
            <a:picLocks noChangeAspect="1"/>
          </p:cNvPicPr>
          <p:nvPr/>
        </p:nvPicPr>
        <p:blipFill>
          <a:blip r:embed="rId6"/>
          <a:stretch>
            <a:fillRect/>
          </a:stretch>
        </p:blipFill>
        <p:spPr>
          <a:xfrm>
            <a:off x="5735960" y="4584006"/>
            <a:ext cx="3600953" cy="1457528"/>
          </a:xfrm>
          <a:prstGeom prst="rect">
            <a:avLst/>
          </a:prstGeom>
        </p:spPr>
      </p:pic>
      <p:sp>
        <p:nvSpPr>
          <p:cNvPr id="10" name="Titre 1">
            <a:extLst>
              <a:ext uri="{FF2B5EF4-FFF2-40B4-BE49-F238E27FC236}">
                <a16:creationId xmlns:a16="http://schemas.microsoft.com/office/drawing/2014/main" id="{2D7AA066-6DB5-B398-771D-7E88243AF255}"/>
              </a:ext>
            </a:extLst>
          </p:cNvPr>
          <p:cNvSpPr txBox="1">
            <a:spLocks/>
          </p:cNvSpPr>
          <p:nvPr/>
        </p:nvSpPr>
        <p:spPr>
          <a:xfrm>
            <a:off x="4282187" y="6546360"/>
            <a:ext cx="7909813" cy="29042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600" noProof="1">
                <a:solidFill>
                  <a:srgbClr val="00B0F0"/>
                </a:solidFill>
              </a:rPr>
              <a:t>Voir aussi justify-content: space-between | space-around | space-evenly pour des enfants de largeurs fixes</a:t>
            </a:r>
          </a:p>
        </p:txBody>
      </p:sp>
    </p:spTree>
    <p:extLst>
      <p:ext uri="{BB962C8B-B14F-4D97-AF65-F5344CB8AC3E}">
        <p14:creationId xmlns:p14="http://schemas.microsoft.com/office/powerpoint/2010/main" val="39518152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F1A310C-6030-03FF-715B-416055A11D95}"/>
              </a:ext>
            </a:extLst>
          </p:cNvPr>
          <p:cNvSpPr>
            <a:spLocks noGrp="1"/>
          </p:cNvSpPr>
          <p:nvPr>
            <p:ph type="title"/>
          </p:nvPr>
        </p:nvSpPr>
        <p:spPr>
          <a:xfrm>
            <a:off x="609600" y="155448"/>
            <a:ext cx="10972800" cy="1252728"/>
          </a:xfrm>
        </p:spPr>
        <p:txBody>
          <a:bodyPr>
            <a:normAutofit fontScale="90000"/>
          </a:bodyPr>
          <a:lstStyle/>
          <a:p>
            <a:r>
              <a:rPr lang="fr-CA" noProof="1"/>
              <a:t>Commander une répartition horizontale des enfants d’un conteneur avec flex</a:t>
            </a:r>
            <a:endParaRPr lang="fr-CA" dirty="0"/>
          </a:p>
        </p:txBody>
      </p:sp>
      <p:sp>
        <p:nvSpPr>
          <p:cNvPr id="5" name="Titre 1">
            <a:extLst>
              <a:ext uri="{FF2B5EF4-FFF2-40B4-BE49-F238E27FC236}">
                <a16:creationId xmlns:a16="http://schemas.microsoft.com/office/drawing/2014/main" id="{AD502472-CB7D-43DD-7312-7C046D0E2F1A}"/>
              </a:ext>
            </a:extLst>
          </p:cNvPr>
          <p:cNvSpPr txBox="1">
            <a:spLocks/>
          </p:cNvSpPr>
          <p:nvPr/>
        </p:nvSpPr>
        <p:spPr>
          <a:xfrm>
            <a:off x="2056804" y="1657707"/>
            <a:ext cx="8601355" cy="449286"/>
          </a:xfrm>
          <a:prstGeom prst="rect">
            <a:avLst/>
          </a:prstGeom>
        </p:spPr>
        <p:txBody>
          <a:bodyPr vert="horz" lIns="91440" rIns="45720" rtlCol="0" anchor="ctr">
            <a:normAutofit fontScale="60000" lnSpcReduction="20000"/>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r>
              <a:rPr lang="en-CA" noProof="1">
                <a:solidFill>
                  <a:srgbClr val="00B0F0"/>
                </a:solidFill>
              </a:rPr>
              <a:t>flex: auto;  /*sur les items*/ </a:t>
            </a:r>
          </a:p>
        </p:txBody>
      </p:sp>
      <p:pic>
        <p:nvPicPr>
          <p:cNvPr id="6" name="Image 5">
            <a:extLst>
              <a:ext uri="{FF2B5EF4-FFF2-40B4-BE49-F238E27FC236}">
                <a16:creationId xmlns:a16="http://schemas.microsoft.com/office/drawing/2014/main" id="{172E3676-CCF7-4268-50B4-1B075ABC331B}"/>
              </a:ext>
            </a:extLst>
          </p:cNvPr>
          <p:cNvPicPr>
            <a:picLocks noChangeAspect="1"/>
          </p:cNvPicPr>
          <p:nvPr/>
        </p:nvPicPr>
        <p:blipFill>
          <a:blip r:embed="rId2"/>
          <a:stretch>
            <a:fillRect/>
          </a:stretch>
        </p:blipFill>
        <p:spPr>
          <a:xfrm>
            <a:off x="2144621" y="2396626"/>
            <a:ext cx="3763618" cy="2438949"/>
          </a:xfrm>
          <a:prstGeom prst="rect">
            <a:avLst/>
          </a:prstGeom>
        </p:spPr>
      </p:pic>
      <p:pic>
        <p:nvPicPr>
          <p:cNvPr id="7" name="Image 6">
            <a:extLst>
              <a:ext uri="{FF2B5EF4-FFF2-40B4-BE49-F238E27FC236}">
                <a16:creationId xmlns:a16="http://schemas.microsoft.com/office/drawing/2014/main" id="{A97B9FFE-2B5F-33C7-F2C9-80F5D777A7E6}"/>
              </a:ext>
            </a:extLst>
          </p:cNvPr>
          <p:cNvPicPr>
            <a:picLocks noChangeAspect="1"/>
          </p:cNvPicPr>
          <p:nvPr/>
        </p:nvPicPr>
        <p:blipFill>
          <a:blip r:embed="rId3"/>
          <a:stretch>
            <a:fillRect/>
          </a:stretch>
        </p:blipFill>
        <p:spPr>
          <a:xfrm>
            <a:off x="6419344" y="2369915"/>
            <a:ext cx="4137642" cy="677919"/>
          </a:xfrm>
          <a:prstGeom prst="rect">
            <a:avLst/>
          </a:prstGeom>
        </p:spPr>
      </p:pic>
      <p:pic>
        <p:nvPicPr>
          <p:cNvPr id="8" name="Image 7">
            <a:extLst>
              <a:ext uri="{FF2B5EF4-FFF2-40B4-BE49-F238E27FC236}">
                <a16:creationId xmlns:a16="http://schemas.microsoft.com/office/drawing/2014/main" id="{4CF57916-C1A0-6BED-371F-A5BF62C21074}"/>
              </a:ext>
            </a:extLst>
          </p:cNvPr>
          <p:cNvPicPr>
            <a:picLocks noChangeAspect="1"/>
          </p:cNvPicPr>
          <p:nvPr/>
        </p:nvPicPr>
        <p:blipFill>
          <a:blip r:embed="rId4"/>
          <a:stretch>
            <a:fillRect/>
          </a:stretch>
        </p:blipFill>
        <p:spPr>
          <a:xfrm>
            <a:off x="6432699" y="3041523"/>
            <a:ext cx="3490893" cy="1192202"/>
          </a:xfrm>
          <a:prstGeom prst="rect">
            <a:avLst/>
          </a:prstGeom>
        </p:spPr>
      </p:pic>
      <p:pic>
        <p:nvPicPr>
          <p:cNvPr id="9" name="Image 8">
            <a:extLst>
              <a:ext uri="{FF2B5EF4-FFF2-40B4-BE49-F238E27FC236}">
                <a16:creationId xmlns:a16="http://schemas.microsoft.com/office/drawing/2014/main" id="{1D1BAB7F-F777-8146-FB80-DD6E7410CA69}"/>
              </a:ext>
            </a:extLst>
          </p:cNvPr>
          <p:cNvPicPr>
            <a:picLocks noChangeAspect="1"/>
          </p:cNvPicPr>
          <p:nvPr/>
        </p:nvPicPr>
        <p:blipFill>
          <a:blip r:embed="rId5"/>
          <a:stretch>
            <a:fillRect/>
          </a:stretch>
        </p:blipFill>
        <p:spPr>
          <a:xfrm>
            <a:off x="6432699" y="4288727"/>
            <a:ext cx="3054531" cy="1199994"/>
          </a:xfrm>
          <a:prstGeom prst="rect">
            <a:avLst/>
          </a:prstGeom>
        </p:spPr>
      </p:pic>
      <p:pic>
        <p:nvPicPr>
          <p:cNvPr id="10" name="Image 9">
            <a:extLst>
              <a:ext uri="{FF2B5EF4-FFF2-40B4-BE49-F238E27FC236}">
                <a16:creationId xmlns:a16="http://schemas.microsoft.com/office/drawing/2014/main" id="{795EF556-0F69-C5CE-BF46-EE83E59F2FC5}"/>
              </a:ext>
            </a:extLst>
          </p:cNvPr>
          <p:cNvPicPr>
            <a:picLocks noChangeAspect="1"/>
          </p:cNvPicPr>
          <p:nvPr/>
        </p:nvPicPr>
        <p:blipFill>
          <a:blip r:embed="rId6"/>
          <a:stretch>
            <a:fillRect/>
          </a:stretch>
        </p:blipFill>
        <p:spPr>
          <a:xfrm>
            <a:off x="6432699" y="5488722"/>
            <a:ext cx="2711676" cy="1199994"/>
          </a:xfrm>
          <a:prstGeom prst="rect">
            <a:avLst/>
          </a:prstGeom>
        </p:spPr>
      </p:pic>
      <p:sp>
        <p:nvSpPr>
          <p:cNvPr id="11" name="ZoneTexte 10">
            <a:extLst>
              <a:ext uri="{FF2B5EF4-FFF2-40B4-BE49-F238E27FC236}">
                <a16:creationId xmlns:a16="http://schemas.microsoft.com/office/drawing/2014/main" id="{F72866AC-0DC8-B162-E818-35FB8B5BBDD9}"/>
              </a:ext>
            </a:extLst>
          </p:cNvPr>
          <p:cNvSpPr txBox="1"/>
          <p:nvPr/>
        </p:nvSpPr>
        <p:spPr>
          <a:xfrm>
            <a:off x="479376" y="5806653"/>
            <a:ext cx="5953323" cy="369332"/>
          </a:xfrm>
          <a:prstGeom prst="rect">
            <a:avLst/>
          </a:prstGeom>
          <a:noFill/>
        </p:spPr>
        <p:txBody>
          <a:bodyPr wrap="square">
            <a:spAutoFit/>
          </a:bodyPr>
          <a:lstStyle/>
          <a:p>
            <a:r>
              <a:rPr lang="en-CA" noProof="1"/>
              <a:t>Note: doit être appliqué sur les enfants pas sur le conteneur</a:t>
            </a:r>
          </a:p>
        </p:txBody>
      </p:sp>
    </p:spTree>
    <p:extLst>
      <p:ext uri="{BB962C8B-B14F-4D97-AF65-F5344CB8AC3E}">
        <p14:creationId xmlns:p14="http://schemas.microsoft.com/office/powerpoint/2010/main" val="4702980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79DF46B-3EEF-E5D0-E35B-BF3A2018D80A}"/>
              </a:ext>
            </a:extLst>
          </p:cNvPr>
          <p:cNvSpPr>
            <a:spLocks noGrp="1"/>
          </p:cNvSpPr>
          <p:nvPr>
            <p:ph type="title"/>
          </p:nvPr>
        </p:nvSpPr>
        <p:spPr>
          <a:xfrm>
            <a:off x="609600" y="155448"/>
            <a:ext cx="10972800" cy="1252728"/>
          </a:xfrm>
        </p:spPr>
        <p:txBody>
          <a:bodyPr>
            <a:normAutofit fontScale="90000"/>
          </a:bodyPr>
          <a:lstStyle/>
          <a:p>
            <a:r>
              <a:rPr lang="fr-CA" noProof="1"/>
              <a:t>Commander une répartition horizontale des enfants d’un conteneur avec flex</a:t>
            </a:r>
            <a:endParaRPr lang="fr-CA" dirty="0"/>
          </a:p>
        </p:txBody>
      </p:sp>
      <p:pic>
        <p:nvPicPr>
          <p:cNvPr id="6" name="Image 5">
            <a:extLst>
              <a:ext uri="{FF2B5EF4-FFF2-40B4-BE49-F238E27FC236}">
                <a16:creationId xmlns:a16="http://schemas.microsoft.com/office/drawing/2014/main" id="{FA250339-9A69-8634-3B12-66024813AF02}"/>
              </a:ext>
            </a:extLst>
          </p:cNvPr>
          <p:cNvPicPr>
            <a:picLocks noChangeAspect="1"/>
          </p:cNvPicPr>
          <p:nvPr/>
        </p:nvPicPr>
        <p:blipFill>
          <a:blip r:embed="rId2"/>
          <a:stretch>
            <a:fillRect/>
          </a:stretch>
        </p:blipFill>
        <p:spPr>
          <a:xfrm>
            <a:off x="4943872" y="2132856"/>
            <a:ext cx="5209905" cy="1204647"/>
          </a:xfrm>
          <a:prstGeom prst="rect">
            <a:avLst/>
          </a:prstGeom>
        </p:spPr>
      </p:pic>
      <p:pic>
        <p:nvPicPr>
          <p:cNvPr id="7" name="Image 6">
            <a:extLst>
              <a:ext uri="{FF2B5EF4-FFF2-40B4-BE49-F238E27FC236}">
                <a16:creationId xmlns:a16="http://schemas.microsoft.com/office/drawing/2014/main" id="{E5EF77C6-5045-48E2-322F-76DAA69F9439}"/>
              </a:ext>
            </a:extLst>
          </p:cNvPr>
          <p:cNvPicPr>
            <a:picLocks noChangeAspect="1"/>
          </p:cNvPicPr>
          <p:nvPr/>
        </p:nvPicPr>
        <p:blipFill>
          <a:blip r:embed="rId3"/>
          <a:stretch>
            <a:fillRect/>
          </a:stretch>
        </p:blipFill>
        <p:spPr>
          <a:xfrm>
            <a:off x="4943872" y="3337503"/>
            <a:ext cx="3821108" cy="1734077"/>
          </a:xfrm>
          <a:prstGeom prst="rect">
            <a:avLst/>
          </a:prstGeom>
        </p:spPr>
      </p:pic>
      <p:pic>
        <p:nvPicPr>
          <p:cNvPr id="8" name="Image 7">
            <a:extLst>
              <a:ext uri="{FF2B5EF4-FFF2-40B4-BE49-F238E27FC236}">
                <a16:creationId xmlns:a16="http://schemas.microsoft.com/office/drawing/2014/main" id="{AF8BB1BC-BE74-9BAE-006C-A1A8781F72F9}"/>
              </a:ext>
            </a:extLst>
          </p:cNvPr>
          <p:cNvPicPr>
            <a:picLocks noChangeAspect="1"/>
          </p:cNvPicPr>
          <p:nvPr/>
        </p:nvPicPr>
        <p:blipFill>
          <a:blip r:embed="rId4"/>
          <a:stretch>
            <a:fillRect/>
          </a:stretch>
        </p:blipFill>
        <p:spPr>
          <a:xfrm>
            <a:off x="4943872" y="5071579"/>
            <a:ext cx="2915705" cy="1703385"/>
          </a:xfrm>
          <a:prstGeom prst="rect">
            <a:avLst/>
          </a:prstGeom>
        </p:spPr>
      </p:pic>
      <p:pic>
        <p:nvPicPr>
          <p:cNvPr id="9" name="Image 8">
            <a:extLst>
              <a:ext uri="{FF2B5EF4-FFF2-40B4-BE49-F238E27FC236}">
                <a16:creationId xmlns:a16="http://schemas.microsoft.com/office/drawing/2014/main" id="{ADF6AE5A-0336-4A9F-4177-066FE5939DF0}"/>
              </a:ext>
            </a:extLst>
          </p:cNvPr>
          <p:cNvPicPr>
            <a:picLocks noChangeAspect="1"/>
          </p:cNvPicPr>
          <p:nvPr/>
        </p:nvPicPr>
        <p:blipFill>
          <a:blip r:embed="rId5"/>
          <a:stretch>
            <a:fillRect/>
          </a:stretch>
        </p:blipFill>
        <p:spPr>
          <a:xfrm>
            <a:off x="8837871" y="4542149"/>
            <a:ext cx="2424639" cy="2255835"/>
          </a:xfrm>
          <a:prstGeom prst="rect">
            <a:avLst/>
          </a:prstGeom>
        </p:spPr>
      </p:pic>
      <p:sp>
        <p:nvSpPr>
          <p:cNvPr id="11" name="Titre 1">
            <a:extLst>
              <a:ext uri="{FF2B5EF4-FFF2-40B4-BE49-F238E27FC236}">
                <a16:creationId xmlns:a16="http://schemas.microsoft.com/office/drawing/2014/main" id="{50B737EC-1062-C316-3A3B-B228D7D2C37B}"/>
              </a:ext>
            </a:extLst>
          </p:cNvPr>
          <p:cNvSpPr txBox="1">
            <a:spLocks/>
          </p:cNvSpPr>
          <p:nvPr/>
        </p:nvSpPr>
        <p:spPr>
          <a:xfrm>
            <a:off x="3575720" y="1495878"/>
            <a:ext cx="10515600" cy="549275"/>
          </a:xfrm>
          <a:prstGeom prst="rect">
            <a:avLst/>
          </a:prstGeom>
        </p:spPr>
        <p:txBody>
          <a:bodyPr vert="horz" lIns="91440" rIns="45720" rtlCol="0" anchor="ctr">
            <a:normAutofit fontScale="75000" lnSpcReduction="20000"/>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r>
              <a:rPr lang="fr-CA" noProof="1">
                <a:solidFill>
                  <a:srgbClr val="00B0F0"/>
                </a:solidFill>
              </a:rPr>
              <a:t>flex: [valeur de largeur relative ou absolue]</a:t>
            </a:r>
          </a:p>
        </p:txBody>
      </p:sp>
      <p:grpSp>
        <p:nvGrpSpPr>
          <p:cNvPr id="13" name="Groupe 12">
            <a:extLst>
              <a:ext uri="{FF2B5EF4-FFF2-40B4-BE49-F238E27FC236}">
                <a16:creationId xmlns:a16="http://schemas.microsoft.com/office/drawing/2014/main" id="{98957DAD-B3CF-3C6C-0561-6F0C404563B5}"/>
              </a:ext>
            </a:extLst>
          </p:cNvPr>
          <p:cNvGrpSpPr/>
          <p:nvPr/>
        </p:nvGrpSpPr>
        <p:grpSpPr>
          <a:xfrm>
            <a:off x="119336" y="1569610"/>
            <a:ext cx="3168352" cy="5239420"/>
            <a:chOff x="119336" y="1569610"/>
            <a:chExt cx="3020009" cy="4994109"/>
          </a:xfrm>
        </p:grpSpPr>
        <p:pic>
          <p:nvPicPr>
            <p:cNvPr id="5" name="Image 4">
              <a:extLst>
                <a:ext uri="{FF2B5EF4-FFF2-40B4-BE49-F238E27FC236}">
                  <a16:creationId xmlns:a16="http://schemas.microsoft.com/office/drawing/2014/main" id="{A5385BB4-B65B-6DD9-2253-60964E7EF11D}"/>
                </a:ext>
              </a:extLst>
            </p:cNvPr>
            <p:cNvPicPr>
              <a:picLocks noChangeAspect="1"/>
            </p:cNvPicPr>
            <p:nvPr/>
          </p:nvPicPr>
          <p:blipFill rotWithShape="1">
            <a:blip r:embed="rId6"/>
            <a:srcRect t="33032"/>
            <a:stretch/>
          </p:blipFill>
          <p:spPr>
            <a:xfrm>
              <a:off x="119336" y="3101460"/>
              <a:ext cx="3020009" cy="3462259"/>
            </a:xfrm>
            <a:prstGeom prst="rect">
              <a:avLst/>
            </a:prstGeom>
          </p:spPr>
        </p:pic>
        <p:pic>
          <p:nvPicPr>
            <p:cNvPr id="12" name="Image 11">
              <a:extLst>
                <a:ext uri="{FF2B5EF4-FFF2-40B4-BE49-F238E27FC236}">
                  <a16:creationId xmlns:a16="http://schemas.microsoft.com/office/drawing/2014/main" id="{792C8EAC-5456-8722-F8C9-42F18A34364A}"/>
                </a:ext>
              </a:extLst>
            </p:cNvPr>
            <p:cNvPicPr>
              <a:picLocks noChangeAspect="1"/>
            </p:cNvPicPr>
            <p:nvPr/>
          </p:nvPicPr>
          <p:blipFill rotWithShape="1">
            <a:blip r:embed="rId6"/>
            <a:srcRect b="70371"/>
            <a:stretch/>
          </p:blipFill>
          <p:spPr>
            <a:xfrm>
              <a:off x="119336" y="1569610"/>
              <a:ext cx="3020009" cy="1531850"/>
            </a:xfrm>
            <a:prstGeom prst="rect">
              <a:avLst/>
            </a:prstGeom>
          </p:spPr>
        </p:pic>
      </p:grpSp>
    </p:spTree>
    <p:extLst>
      <p:ext uri="{BB962C8B-B14F-4D97-AF65-F5344CB8AC3E}">
        <p14:creationId xmlns:p14="http://schemas.microsoft.com/office/powerpoint/2010/main" val="1446414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CSS local</a:t>
            </a:r>
            <a:endParaRPr lang="fr-CA"/>
          </a:p>
        </p:txBody>
      </p:sp>
      <p:pic>
        <p:nvPicPr>
          <p:cNvPr id="17410" name="Picture 2"/>
          <p:cNvPicPr>
            <a:picLocks noChangeAspect="1" noChangeArrowheads="1"/>
          </p:cNvPicPr>
          <p:nvPr/>
        </p:nvPicPr>
        <p:blipFill>
          <a:blip r:embed="rId2" cstate="print"/>
          <a:srcRect/>
          <a:stretch>
            <a:fillRect/>
          </a:stretch>
        </p:blipFill>
        <p:spPr bwMode="auto">
          <a:xfrm>
            <a:off x="1847529" y="1772816"/>
            <a:ext cx="4714875" cy="4171950"/>
          </a:xfrm>
          <a:prstGeom prst="rect">
            <a:avLst/>
          </a:prstGeom>
          <a:noFill/>
          <a:ln w="9525">
            <a:noFill/>
            <a:miter lim="800000"/>
            <a:headEnd/>
            <a:tailEnd/>
          </a:ln>
        </p:spPr>
      </p:pic>
      <p:sp>
        <p:nvSpPr>
          <p:cNvPr id="5" name="Rectangle 4"/>
          <p:cNvSpPr/>
          <p:nvPr/>
        </p:nvSpPr>
        <p:spPr>
          <a:xfrm>
            <a:off x="3215680" y="2852936"/>
            <a:ext cx="2088232" cy="1224136"/>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7" name="Straight Arrow Connector 6"/>
          <p:cNvCxnSpPr/>
          <p:nvPr/>
        </p:nvCxnSpPr>
        <p:spPr>
          <a:xfrm>
            <a:off x="3863752" y="3212976"/>
            <a:ext cx="0" cy="151216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647728" y="4725144"/>
            <a:ext cx="720080" cy="576064"/>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9" name="Picture 2"/>
          <p:cNvPicPr>
            <a:picLocks noChangeAspect="1" noChangeArrowheads="1"/>
          </p:cNvPicPr>
          <p:nvPr/>
        </p:nvPicPr>
        <p:blipFill>
          <a:blip r:embed="rId3" cstate="print"/>
          <a:srcRect/>
          <a:stretch>
            <a:fillRect/>
          </a:stretch>
        </p:blipFill>
        <p:spPr bwMode="auto">
          <a:xfrm>
            <a:off x="8472264" y="3429000"/>
            <a:ext cx="1581150" cy="457200"/>
          </a:xfrm>
          <a:prstGeom prst="rect">
            <a:avLst/>
          </a:prstGeom>
          <a:noFill/>
          <a:ln w="28575">
            <a:solidFill>
              <a:schemeClr val="tx1"/>
            </a:solidFill>
            <a:miter lim="800000"/>
            <a:headEnd/>
            <a:tailEnd/>
          </a:ln>
        </p:spPr>
      </p:pic>
      <p:sp>
        <p:nvSpPr>
          <p:cNvPr id="10" name="Content Placeholder 2"/>
          <p:cNvSpPr>
            <a:spLocks noGrp="1"/>
          </p:cNvSpPr>
          <p:nvPr>
            <p:ph idx="1"/>
          </p:nvPr>
        </p:nvSpPr>
        <p:spPr>
          <a:xfrm>
            <a:off x="6168008" y="5445224"/>
            <a:ext cx="4283968" cy="1080120"/>
          </a:xfrm>
        </p:spPr>
        <p:txBody>
          <a:bodyPr>
            <a:noAutofit/>
          </a:bodyPr>
          <a:lstStyle/>
          <a:p>
            <a:pPr>
              <a:lnSpc>
                <a:spcPct val="160000"/>
              </a:lnSpc>
            </a:pPr>
            <a:r>
              <a:rPr lang="en-CA" sz="1600"/>
              <a:t>Implique seulement la page web visée</a:t>
            </a:r>
          </a:p>
          <a:p>
            <a:pPr>
              <a:lnSpc>
                <a:spcPct val="160000"/>
              </a:lnSpc>
            </a:pPr>
            <a:r>
              <a:rPr lang="en-CA" sz="1600"/>
              <a:t>Styles non réutilisables dans d’autres pages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 calcmode="lin" valueType="num">
                                      <p:cBhvr additive="base">
                                        <p:cTn id="7" dur="500" fill="hold"/>
                                        <p:tgtEl>
                                          <p:spTgt spid="17410"/>
                                        </p:tgtEl>
                                        <p:attrNameLst>
                                          <p:attrName>ppt_x</p:attrName>
                                        </p:attrNameLst>
                                      </p:cBhvr>
                                      <p:tavLst>
                                        <p:tav tm="0">
                                          <p:val>
                                            <p:strVal val="#ppt_x"/>
                                          </p:val>
                                        </p:tav>
                                        <p:tav tm="100000">
                                          <p:val>
                                            <p:strVal val="#ppt_x"/>
                                          </p:val>
                                        </p:tav>
                                      </p:tavLst>
                                    </p:anim>
                                    <p:anim calcmode="lin" valueType="num">
                                      <p:cBhvr additive="base">
                                        <p:cTn id="8" dur="500" fill="hold"/>
                                        <p:tgtEl>
                                          <p:spTgt spid="174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 calcmode="lin" valueType="num">
                                      <p:cBhvr additive="base">
                                        <p:cTn id="3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 calcmode="lin" valueType="num">
                                      <p:cBhvr additive="base">
                                        <p:cTn id="38"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3E7CC13-C38D-56B3-8D69-E024DFCED808}"/>
              </a:ext>
            </a:extLst>
          </p:cNvPr>
          <p:cNvSpPr>
            <a:spLocks noGrp="1"/>
          </p:cNvSpPr>
          <p:nvPr>
            <p:ph type="title"/>
          </p:nvPr>
        </p:nvSpPr>
        <p:spPr>
          <a:xfrm>
            <a:off x="609600" y="155448"/>
            <a:ext cx="10972800" cy="1252728"/>
          </a:xfrm>
        </p:spPr>
        <p:txBody>
          <a:bodyPr>
            <a:normAutofit fontScale="90000"/>
          </a:bodyPr>
          <a:lstStyle/>
          <a:p>
            <a:r>
              <a:rPr lang="fr-CA" noProof="1"/>
              <a:t>Commander une répartition horizontale des enfants d’un conteneur avec flex</a:t>
            </a:r>
            <a:endParaRPr lang="fr-CA" dirty="0"/>
          </a:p>
        </p:txBody>
      </p:sp>
      <p:sp>
        <p:nvSpPr>
          <p:cNvPr id="5" name="Titre 1">
            <a:extLst>
              <a:ext uri="{FF2B5EF4-FFF2-40B4-BE49-F238E27FC236}">
                <a16:creationId xmlns:a16="http://schemas.microsoft.com/office/drawing/2014/main" id="{8D790188-4BC4-CC41-F466-10B471521C65}"/>
              </a:ext>
            </a:extLst>
          </p:cNvPr>
          <p:cNvSpPr txBox="1">
            <a:spLocks/>
          </p:cNvSpPr>
          <p:nvPr/>
        </p:nvSpPr>
        <p:spPr>
          <a:xfrm>
            <a:off x="1199456" y="1524232"/>
            <a:ext cx="9622493" cy="502624"/>
          </a:xfrm>
          <a:prstGeom prst="rect">
            <a:avLst/>
          </a:prstGeom>
        </p:spPr>
        <p:txBody>
          <a:bodyPr vert="horz" lIns="91440" rIns="45720" rtlCol="0" anchor="ctr">
            <a:normAutofit fontScale="67500" lnSpcReduction="20000"/>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r>
              <a:rPr lang="en-CA" noProof="1">
                <a:solidFill>
                  <a:srgbClr val="00B0F0"/>
                </a:solidFill>
              </a:rPr>
              <a:t>align-items: stretch | flex-start | center | flex-end</a:t>
            </a:r>
          </a:p>
        </p:txBody>
      </p:sp>
      <p:pic>
        <p:nvPicPr>
          <p:cNvPr id="6" name="Image 5">
            <a:extLst>
              <a:ext uri="{FF2B5EF4-FFF2-40B4-BE49-F238E27FC236}">
                <a16:creationId xmlns:a16="http://schemas.microsoft.com/office/drawing/2014/main" id="{C27A8C5D-E492-CC8E-E0E8-DE78614DE667}"/>
              </a:ext>
            </a:extLst>
          </p:cNvPr>
          <p:cNvPicPr>
            <a:picLocks noChangeAspect="1"/>
          </p:cNvPicPr>
          <p:nvPr/>
        </p:nvPicPr>
        <p:blipFill>
          <a:blip r:embed="rId2"/>
          <a:stretch>
            <a:fillRect/>
          </a:stretch>
        </p:blipFill>
        <p:spPr>
          <a:xfrm>
            <a:off x="1306919" y="2204864"/>
            <a:ext cx="3460746" cy="2684910"/>
          </a:xfrm>
          <a:prstGeom prst="rect">
            <a:avLst/>
          </a:prstGeom>
        </p:spPr>
      </p:pic>
      <p:pic>
        <p:nvPicPr>
          <p:cNvPr id="7" name="Image 6">
            <a:extLst>
              <a:ext uri="{FF2B5EF4-FFF2-40B4-BE49-F238E27FC236}">
                <a16:creationId xmlns:a16="http://schemas.microsoft.com/office/drawing/2014/main" id="{2493B0ED-7831-B8A3-E9AD-49C94B532FBA}"/>
              </a:ext>
            </a:extLst>
          </p:cNvPr>
          <p:cNvPicPr>
            <a:picLocks noChangeAspect="1"/>
          </p:cNvPicPr>
          <p:nvPr/>
        </p:nvPicPr>
        <p:blipFill>
          <a:blip r:embed="rId3"/>
          <a:stretch>
            <a:fillRect/>
          </a:stretch>
        </p:blipFill>
        <p:spPr>
          <a:xfrm>
            <a:off x="5613377" y="2204864"/>
            <a:ext cx="5003697" cy="1325021"/>
          </a:xfrm>
          <a:prstGeom prst="rect">
            <a:avLst/>
          </a:prstGeom>
        </p:spPr>
      </p:pic>
      <p:pic>
        <p:nvPicPr>
          <p:cNvPr id="8" name="Image 7">
            <a:extLst>
              <a:ext uri="{FF2B5EF4-FFF2-40B4-BE49-F238E27FC236}">
                <a16:creationId xmlns:a16="http://schemas.microsoft.com/office/drawing/2014/main" id="{62BA6B15-6002-095C-CDBE-3012E777C111}"/>
              </a:ext>
            </a:extLst>
          </p:cNvPr>
          <p:cNvPicPr>
            <a:picLocks noChangeAspect="1"/>
          </p:cNvPicPr>
          <p:nvPr/>
        </p:nvPicPr>
        <p:blipFill>
          <a:blip r:embed="rId4"/>
          <a:stretch>
            <a:fillRect/>
          </a:stretch>
        </p:blipFill>
        <p:spPr>
          <a:xfrm>
            <a:off x="5613377" y="3573471"/>
            <a:ext cx="3713545" cy="1316304"/>
          </a:xfrm>
          <a:prstGeom prst="rect">
            <a:avLst/>
          </a:prstGeom>
        </p:spPr>
      </p:pic>
      <p:pic>
        <p:nvPicPr>
          <p:cNvPr id="9" name="Image 8">
            <a:extLst>
              <a:ext uri="{FF2B5EF4-FFF2-40B4-BE49-F238E27FC236}">
                <a16:creationId xmlns:a16="http://schemas.microsoft.com/office/drawing/2014/main" id="{2E3868E1-9D41-560B-0BA9-EBFBF04D1616}"/>
              </a:ext>
            </a:extLst>
          </p:cNvPr>
          <p:cNvPicPr>
            <a:picLocks noChangeAspect="1"/>
          </p:cNvPicPr>
          <p:nvPr/>
        </p:nvPicPr>
        <p:blipFill>
          <a:blip r:embed="rId5"/>
          <a:stretch>
            <a:fillRect/>
          </a:stretch>
        </p:blipFill>
        <p:spPr>
          <a:xfrm>
            <a:off x="1306919" y="5786488"/>
            <a:ext cx="2536718" cy="296386"/>
          </a:xfrm>
          <a:prstGeom prst="rect">
            <a:avLst/>
          </a:prstGeom>
        </p:spPr>
      </p:pic>
      <p:pic>
        <p:nvPicPr>
          <p:cNvPr id="10" name="Image 9">
            <a:extLst>
              <a:ext uri="{FF2B5EF4-FFF2-40B4-BE49-F238E27FC236}">
                <a16:creationId xmlns:a16="http://schemas.microsoft.com/office/drawing/2014/main" id="{3060CA40-155F-555E-190E-F4EDDF890598}"/>
              </a:ext>
            </a:extLst>
          </p:cNvPr>
          <p:cNvPicPr>
            <a:picLocks noChangeAspect="1"/>
          </p:cNvPicPr>
          <p:nvPr/>
        </p:nvPicPr>
        <p:blipFill>
          <a:blip r:embed="rId6"/>
          <a:stretch>
            <a:fillRect/>
          </a:stretch>
        </p:blipFill>
        <p:spPr>
          <a:xfrm>
            <a:off x="5613377" y="5280887"/>
            <a:ext cx="4593987" cy="1307586"/>
          </a:xfrm>
          <a:prstGeom prst="rect">
            <a:avLst/>
          </a:prstGeom>
        </p:spPr>
      </p:pic>
    </p:spTree>
    <p:extLst>
      <p:ext uri="{BB962C8B-B14F-4D97-AF65-F5344CB8AC3E}">
        <p14:creationId xmlns:p14="http://schemas.microsoft.com/office/powerpoint/2010/main" val="1392016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0E311B7-B09E-EC19-B90C-1A70EADCD609}"/>
              </a:ext>
            </a:extLst>
          </p:cNvPr>
          <p:cNvSpPr>
            <a:spLocks noGrp="1"/>
          </p:cNvSpPr>
          <p:nvPr>
            <p:ph type="title"/>
          </p:nvPr>
        </p:nvSpPr>
        <p:spPr>
          <a:xfrm>
            <a:off x="609600" y="155448"/>
            <a:ext cx="10972800" cy="1252728"/>
          </a:xfrm>
        </p:spPr>
        <p:txBody>
          <a:bodyPr>
            <a:normAutofit fontScale="90000"/>
          </a:bodyPr>
          <a:lstStyle/>
          <a:p>
            <a:r>
              <a:rPr lang="fr-CA" noProof="1"/>
              <a:t>Commander une répartition horizontale des enfants d’un conteneur avec flex</a:t>
            </a:r>
            <a:endParaRPr lang="fr-CA" dirty="0"/>
          </a:p>
        </p:txBody>
      </p:sp>
      <p:sp>
        <p:nvSpPr>
          <p:cNvPr id="5" name="ZoneTexte 4">
            <a:extLst>
              <a:ext uri="{FF2B5EF4-FFF2-40B4-BE49-F238E27FC236}">
                <a16:creationId xmlns:a16="http://schemas.microsoft.com/office/drawing/2014/main" id="{AD6CF15E-DC28-B12A-A467-69DE34ABA748}"/>
              </a:ext>
            </a:extLst>
          </p:cNvPr>
          <p:cNvSpPr txBox="1"/>
          <p:nvPr/>
        </p:nvSpPr>
        <p:spPr>
          <a:xfrm>
            <a:off x="612667" y="1441453"/>
            <a:ext cx="3953711" cy="523220"/>
          </a:xfrm>
          <a:prstGeom prst="rect">
            <a:avLst/>
          </a:prstGeom>
          <a:noFill/>
        </p:spPr>
        <p:txBody>
          <a:bodyPr wrap="none" rtlCol="0">
            <a:spAutoFit/>
          </a:bodyPr>
          <a:lstStyle/>
          <a:p>
            <a:r>
              <a:rPr lang="en-CA" sz="2800" noProof="1">
                <a:solidFill>
                  <a:srgbClr val="00B0F0"/>
                </a:solidFill>
              </a:rPr>
              <a:t>Exemple de mise en page </a:t>
            </a:r>
          </a:p>
        </p:txBody>
      </p:sp>
      <p:pic>
        <p:nvPicPr>
          <p:cNvPr id="6" name="Image 5">
            <a:extLst>
              <a:ext uri="{FF2B5EF4-FFF2-40B4-BE49-F238E27FC236}">
                <a16:creationId xmlns:a16="http://schemas.microsoft.com/office/drawing/2014/main" id="{D4014017-9346-EB81-B70B-ED84875CAF7C}"/>
              </a:ext>
            </a:extLst>
          </p:cNvPr>
          <p:cNvPicPr>
            <a:picLocks noChangeAspect="1"/>
          </p:cNvPicPr>
          <p:nvPr/>
        </p:nvPicPr>
        <p:blipFill rotWithShape="1">
          <a:blip r:embed="rId2"/>
          <a:srcRect r="6047"/>
          <a:stretch/>
        </p:blipFill>
        <p:spPr>
          <a:xfrm>
            <a:off x="3460914" y="2127531"/>
            <a:ext cx="2465928" cy="3044085"/>
          </a:xfrm>
          <a:prstGeom prst="rect">
            <a:avLst/>
          </a:prstGeom>
        </p:spPr>
      </p:pic>
      <p:pic>
        <p:nvPicPr>
          <p:cNvPr id="7" name="Image 6">
            <a:extLst>
              <a:ext uri="{FF2B5EF4-FFF2-40B4-BE49-F238E27FC236}">
                <a16:creationId xmlns:a16="http://schemas.microsoft.com/office/drawing/2014/main" id="{8144FCE8-ED52-07B3-0297-3CC4C42D5C94}"/>
              </a:ext>
            </a:extLst>
          </p:cNvPr>
          <p:cNvPicPr>
            <a:picLocks noChangeAspect="1"/>
          </p:cNvPicPr>
          <p:nvPr/>
        </p:nvPicPr>
        <p:blipFill>
          <a:blip r:embed="rId3"/>
          <a:stretch>
            <a:fillRect/>
          </a:stretch>
        </p:blipFill>
        <p:spPr>
          <a:xfrm>
            <a:off x="6239971" y="2127531"/>
            <a:ext cx="5796877" cy="2707610"/>
          </a:xfrm>
          <a:prstGeom prst="rect">
            <a:avLst/>
          </a:prstGeom>
          <a:ln>
            <a:solidFill>
              <a:schemeClr val="tx1"/>
            </a:solidFill>
          </a:ln>
        </p:spPr>
      </p:pic>
      <p:sp>
        <p:nvSpPr>
          <p:cNvPr id="8" name="ZoneTexte 7">
            <a:hlinkClick r:id="rId4"/>
            <a:extLst>
              <a:ext uri="{FF2B5EF4-FFF2-40B4-BE49-F238E27FC236}">
                <a16:creationId xmlns:a16="http://schemas.microsoft.com/office/drawing/2014/main" id="{BF43E9E0-A28C-ABB3-F359-FAE588BF7ADC}"/>
              </a:ext>
            </a:extLst>
          </p:cNvPr>
          <p:cNvSpPr txBox="1"/>
          <p:nvPr/>
        </p:nvSpPr>
        <p:spPr>
          <a:xfrm>
            <a:off x="7177017" y="6338598"/>
            <a:ext cx="4843157" cy="369332"/>
          </a:xfrm>
          <a:prstGeom prst="rect">
            <a:avLst/>
          </a:prstGeom>
          <a:noFill/>
        </p:spPr>
        <p:txBody>
          <a:bodyPr wrap="square">
            <a:spAutoFit/>
          </a:bodyPr>
          <a:lstStyle/>
          <a:p>
            <a:r>
              <a:rPr lang="en-CA" noProof="1">
                <a:solidFill>
                  <a:srgbClr val="00B0F0"/>
                </a:solidFill>
              </a:rPr>
              <a:t>https://css-tricks.com/almanac/properties/f/flex/</a:t>
            </a:r>
          </a:p>
        </p:txBody>
      </p:sp>
      <p:pic>
        <p:nvPicPr>
          <p:cNvPr id="9" name="Image 8">
            <a:extLst>
              <a:ext uri="{FF2B5EF4-FFF2-40B4-BE49-F238E27FC236}">
                <a16:creationId xmlns:a16="http://schemas.microsoft.com/office/drawing/2014/main" id="{5CA2FEAA-EE2E-93DE-29C2-8BBFF343F79D}"/>
              </a:ext>
            </a:extLst>
          </p:cNvPr>
          <p:cNvPicPr>
            <a:picLocks noChangeAspect="1"/>
          </p:cNvPicPr>
          <p:nvPr/>
        </p:nvPicPr>
        <p:blipFill>
          <a:blip r:embed="rId5"/>
          <a:stretch>
            <a:fillRect/>
          </a:stretch>
        </p:blipFill>
        <p:spPr>
          <a:xfrm>
            <a:off x="605833" y="2127531"/>
            <a:ext cx="2611701" cy="4575021"/>
          </a:xfrm>
          <a:prstGeom prst="rect">
            <a:avLst/>
          </a:prstGeom>
        </p:spPr>
      </p:pic>
    </p:spTree>
    <p:extLst>
      <p:ext uri="{BB962C8B-B14F-4D97-AF65-F5344CB8AC3E}">
        <p14:creationId xmlns:p14="http://schemas.microsoft.com/office/powerpoint/2010/main" val="15810073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DDA7A6-B256-4F7E-77B8-D00E95910053}"/>
              </a:ext>
            </a:extLst>
          </p:cNvPr>
          <p:cNvSpPr>
            <a:spLocks noGrp="1"/>
          </p:cNvSpPr>
          <p:nvPr>
            <p:ph type="title"/>
          </p:nvPr>
        </p:nvSpPr>
        <p:spPr/>
        <p:txBody>
          <a:bodyPr/>
          <a:lstStyle/>
          <a:p>
            <a:r>
              <a:rPr lang="en-CA" dirty="0"/>
              <a:t>Format </a:t>
            </a:r>
            <a:r>
              <a:rPr lang="en-CA" dirty="0" err="1"/>
              <a:t>conditionnel</a:t>
            </a:r>
            <a:r>
              <a:rPr lang="en-CA" dirty="0"/>
              <a:t> – </a:t>
            </a:r>
            <a:r>
              <a:rPr lang="en-CA" dirty="0" err="1"/>
              <a:t>adapdatif</a:t>
            </a:r>
            <a:r>
              <a:rPr lang="en-CA" dirty="0"/>
              <a:t> </a:t>
            </a:r>
            <a:endParaRPr lang="fr-CA" dirty="0"/>
          </a:p>
        </p:txBody>
      </p:sp>
      <p:sp>
        <p:nvSpPr>
          <p:cNvPr id="7" name="ZoneTexte 6">
            <a:hlinkClick r:id="rId2"/>
            <a:extLst>
              <a:ext uri="{FF2B5EF4-FFF2-40B4-BE49-F238E27FC236}">
                <a16:creationId xmlns:a16="http://schemas.microsoft.com/office/drawing/2014/main" id="{E4BA72DD-CD82-E297-AD8C-623C19341AB9}"/>
              </a:ext>
            </a:extLst>
          </p:cNvPr>
          <p:cNvSpPr txBox="1"/>
          <p:nvPr/>
        </p:nvSpPr>
        <p:spPr>
          <a:xfrm>
            <a:off x="6672064" y="1037686"/>
            <a:ext cx="5519936" cy="369332"/>
          </a:xfrm>
          <a:prstGeom prst="rect">
            <a:avLst/>
          </a:prstGeom>
          <a:noFill/>
        </p:spPr>
        <p:txBody>
          <a:bodyPr wrap="square">
            <a:spAutoFit/>
          </a:bodyPr>
          <a:lstStyle/>
          <a:p>
            <a:r>
              <a:rPr lang="fr-CA" dirty="0">
                <a:solidFill>
                  <a:srgbClr val="00B0F0"/>
                </a:solidFill>
              </a:rPr>
              <a:t>https://www.w3schools.com/css/css3_mediaqueries.asp</a:t>
            </a:r>
          </a:p>
        </p:txBody>
      </p:sp>
      <p:sp>
        <p:nvSpPr>
          <p:cNvPr id="8" name="ZoneTexte 7">
            <a:extLst>
              <a:ext uri="{FF2B5EF4-FFF2-40B4-BE49-F238E27FC236}">
                <a16:creationId xmlns:a16="http://schemas.microsoft.com/office/drawing/2014/main" id="{2979FEB3-47A0-6EE8-2054-7095EA033580}"/>
              </a:ext>
            </a:extLst>
          </p:cNvPr>
          <p:cNvSpPr txBox="1"/>
          <p:nvPr/>
        </p:nvSpPr>
        <p:spPr>
          <a:xfrm>
            <a:off x="191344" y="1556792"/>
            <a:ext cx="6624736" cy="4524315"/>
          </a:xfrm>
          <a:prstGeom prst="rect">
            <a:avLst/>
          </a:prstGeom>
          <a:noFill/>
        </p:spPr>
        <p:txBody>
          <a:bodyPr wrap="square" rtlCol="0">
            <a:spAutoFit/>
          </a:bodyPr>
          <a:lstStyle/>
          <a:p>
            <a:pPr algn="just"/>
            <a:r>
              <a:rPr lang="fr-CA" sz="2400" dirty="0"/>
              <a:t>La qualité d’un site web repose entres autres choses sur sa mise en page. Hors depuis plusieurs années les sites Web sont de plus en plus consultés sur des cellulaires et tablettes comportant des tailles, orientations et résolutions (voir PPI et pixel-ratio) très variées rendant la vie des concepteurs Web très difficile. Il est presque impossible de se fier sur un seul modèle de mise en page. Il faut qu’il soit adaptatif. C’est là que la directive CSS </a:t>
            </a:r>
            <a:r>
              <a:rPr lang="fr-CA" sz="2400" dirty="0">
                <a:solidFill>
                  <a:srgbClr val="00B0F0"/>
                </a:solidFill>
              </a:rPr>
              <a:t>@media</a:t>
            </a:r>
            <a:r>
              <a:rPr lang="fr-CA" sz="2400" dirty="0"/>
              <a:t> entre en jeux. Elle permet d’appliquer une des classes conditionnellement aux spécifications d’affichage de l’unité cible.</a:t>
            </a:r>
          </a:p>
        </p:txBody>
      </p:sp>
      <p:sp>
        <p:nvSpPr>
          <p:cNvPr id="11" name="ZoneTexte 10">
            <a:extLst>
              <a:ext uri="{FF2B5EF4-FFF2-40B4-BE49-F238E27FC236}">
                <a16:creationId xmlns:a16="http://schemas.microsoft.com/office/drawing/2014/main" id="{76AC664C-5C1A-8462-F55C-CA95BCA5A5A3}"/>
              </a:ext>
            </a:extLst>
          </p:cNvPr>
          <p:cNvSpPr txBox="1"/>
          <p:nvPr/>
        </p:nvSpPr>
        <p:spPr>
          <a:xfrm>
            <a:off x="6984777" y="1756846"/>
            <a:ext cx="5015879" cy="2062103"/>
          </a:xfrm>
          <a:prstGeom prst="rect">
            <a:avLst/>
          </a:prstGeom>
          <a:solidFill>
            <a:schemeClr val="tx1">
              <a:lumMod val="85000"/>
              <a:lumOff val="15000"/>
            </a:schemeClr>
          </a:solidFill>
        </p:spPr>
        <p:txBody>
          <a:bodyPr wrap="square">
            <a:spAutoFit/>
          </a:bodyPr>
          <a:lstStyle/>
          <a:p>
            <a:r>
              <a:rPr lang="fr-CA" sz="1600" b="0" noProof="1">
                <a:solidFill>
                  <a:srgbClr val="D7BA7D"/>
                </a:solidFill>
                <a:effectLst/>
                <a:latin typeface="Consolas" panose="020B0609020204030204" pitchFamily="49" charset="0"/>
              </a:rPr>
              <a:t>.classe</a:t>
            </a:r>
            <a:r>
              <a:rPr lang="fr-CA" sz="1600" b="0" noProof="1">
                <a:solidFill>
                  <a:srgbClr val="D4D4D4"/>
                </a:solidFill>
                <a:effectLst/>
                <a:latin typeface="Consolas" panose="020B0609020204030204" pitchFamily="49" charset="0"/>
              </a:rPr>
              <a:t> {</a:t>
            </a:r>
          </a:p>
          <a:p>
            <a:r>
              <a:rPr lang="fr-CA" sz="1600" b="0" noProof="1">
                <a:solidFill>
                  <a:srgbClr val="6A9955"/>
                </a:solidFill>
                <a:effectLst/>
                <a:latin typeface="Consolas" panose="020B0609020204030204" pitchFamily="49" charset="0"/>
              </a:rPr>
              <a:t>   /* Règles pour viewport &lt; X pixels */</a:t>
            </a:r>
            <a:endParaRPr lang="fr-CA" sz="1600" b="0" noProof="1">
              <a:solidFill>
                <a:srgbClr val="D4D4D4"/>
              </a:solidFill>
              <a:effectLst/>
              <a:latin typeface="Consolas" panose="020B0609020204030204" pitchFamily="49" charset="0"/>
            </a:endParaRPr>
          </a:p>
          <a:p>
            <a:r>
              <a:rPr lang="fr-CA" sz="1600" b="0" noProof="1">
                <a:solidFill>
                  <a:srgbClr val="D4D4D4"/>
                </a:solidFill>
                <a:effectLst/>
                <a:latin typeface="Consolas" panose="020B0609020204030204" pitchFamily="49" charset="0"/>
              </a:rPr>
              <a:t>}</a:t>
            </a:r>
          </a:p>
          <a:p>
            <a:r>
              <a:rPr lang="fr-CA" sz="1600" b="0" noProof="1">
                <a:solidFill>
                  <a:srgbClr val="569CD6"/>
                </a:solidFill>
                <a:effectLst/>
                <a:latin typeface="Consolas" panose="020B0609020204030204" pitchFamily="49" charset="0"/>
              </a:rPr>
              <a:t>@media</a:t>
            </a:r>
            <a:r>
              <a:rPr lang="fr-CA" sz="1600" b="0" noProof="1">
                <a:solidFill>
                  <a:srgbClr val="D4D4D4"/>
                </a:solidFill>
                <a:effectLst/>
                <a:latin typeface="Consolas" panose="020B0609020204030204" pitchFamily="49" charset="0"/>
              </a:rPr>
              <a:t> screen and (</a:t>
            </a:r>
            <a:r>
              <a:rPr lang="fr-CA" sz="1600" b="0" noProof="1">
                <a:solidFill>
                  <a:srgbClr val="9CDCFE"/>
                </a:solidFill>
                <a:effectLst/>
                <a:latin typeface="Consolas" panose="020B0609020204030204" pitchFamily="49" charset="0"/>
              </a:rPr>
              <a:t>min-width</a:t>
            </a:r>
            <a:r>
              <a:rPr lang="fr-CA" sz="1600" b="0" noProof="1">
                <a:solidFill>
                  <a:srgbClr val="D4D4D4"/>
                </a:solidFill>
                <a:effectLst/>
                <a:latin typeface="Consolas" panose="020B0609020204030204" pitchFamily="49" charset="0"/>
              </a:rPr>
              <a:t>: </a:t>
            </a:r>
            <a:r>
              <a:rPr lang="fr-CA" sz="1600" noProof="1">
                <a:solidFill>
                  <a:srgbClr val="B5CEA8"/>
                </a:solidFill>
                <a:latin typeface="Consolas" panose="020B0609020204030204" pitchFamily="49" charset="0"/>
              </a:rPr>
              <a:t>Xpx</a:t>
            </a:r>
            <a:r>
              <a:rPr lang="fr-CA" sz="1600" b="0" noProof="1">
                <a:solidFill>
                  <a:srgbClr val="D4D4D4"/>
                </a:solidFill>
                <a:effectLst/>
                <a:latin typeface="Consolas" panose="020B0609020204030204" pitchFamily="49" charset="0"/>
              </a:rPr>
              <a:t>) {</a:t>
            </a:r>
          </a:p>
          <a:p>
            <a:r>
              <a:rPr lang="fr-CA" sz="1600" b="0" noProof="1">
                <a:solidFill>
                  <a:srgbClr val="D7BA7D"/>
                </a:solidFill>
                <a:effectLst/>
                <a:latin typeface="Consolas" panose="020B0609020204030204" pitchFamily="49" charset="0"/>
              </a:rPr>
              <a:t>  .classe</a:t>
            </a:r>
            <a:r>
              <a:rPr lang="fr-CA" sz="1600" b="0" noProof="1">
                <a:solidFill>
                  <a:srgbClr val="D4D4D4"/>
                </a:solidFill>
                <a:effectLst/>
                <a:latin typeface="Consolas" panose="020B0609020204030204" pitchFamily="49" charset="0"/>
              </a:rPr>
              <a:t> {</a:t>
            </a:r>
          </a:p>
          <a:p>
            <a:r>
              <a:rPr lang="fr-CA" sz="1600" b="0" noProof="1">
                <a:solidFill>
                  <a:srgbClr val="D4D4D4"/>
                </a:solidFill>
                <a:effectLst/>
                <a:latin typeface="Consolas" panose="020B0609020204030204" pitchFamily="49" charset="0"/>
              </a:rPr>
              <a:t>    </a:t>
            </a:r>
            <a:r>
              <a:rPr lang="fr-CA" sz="1600" b="0" noProof="1">
                <a:solidFill>
                  <a:srgbClr val="6A9955"/>
                </a:solidFill>
                <a:effectLst/>
                <a:latin typeface="Consolas" panose="020B0609020204030204" pitchFamily="49" charset="0"/>
              </a:rPr>
              <a:t>/* Règles pour viewport &gt;= X pixels */</a:t>
            </a:r>
            <a:endParaRPr lang="fr-CA" sz="1600" b="0" noProof="1">
              <a:solidFill>
                <a:srgbClr val="D4D4D4"/>
              </a:solidFill>
              <a:effectLst/>
              <a:latin typeface="Consolas" panose="020B0609020204030204" pitchFamily="49" charset="0"/>
            </a:endParaRPr>
          </a:p>
          <a:p>
            <a:r>
              <a:rPr lang="fr-CA" sz="1600" b="0" noProof="1">
                <a:solidFill>
                  <a:srgbClr val="D4D4D4"/>
                </a:solidFill>
                <a:effectLst/>
                <a:latin typeface="Consolas" panose="020B0609020204030204" pitchFamily="49" charset="0"/>
              </a:rPr>
              <a:t>  }</a:t>
            </a:r>
          </a:p>
          <a:p>
            <a:r>
              <a:rPr lang="fr-CA" sz="1600" b="0" noProof="1">
                <a:solidFill>
                  <a:srgbClr val="D4D4D4"/>
                </a:solidFill>
                <a:effectLst/>
                <a:latin typeface="Consolas" panose="020B0609020204030204" pitchFamily="49" charset="0"/>
              </a:rPr>
              <a:t>}</a:t>
            </a:r>
          </a:p>
        </p:txBody>
      </p:sp>
      <p:sp>
        <p:nvSpPr>
          <p:cNvPr id="12" name="ZoneTexte 11">
            <a:extLst>
              <a:ext uri="{FF2B5EF4-FFF2-40B4-BE49-F238E27FC236}">
                <a16:creationId xmlns:a16="http://schemas.microsoft.com/office/drawing/2014/main" id="{BA9F17E7-2B17-93FF-FF4A-749912A5FB7D}"/>
              </a:ext>
            </a:extLst>
          </p:cNvPr>
          <p:cNvSpPr txBox="1"/>
          <p:nvPr/>
        </p:nvSpPr>
        <p:spPr>
          <a:xfrm>
            <a:off x="6984777" y="4167619"/>
            <a:ext cx="5015879" cy="2062103"/>
          </a:xfrm>
          <a:prstGeom prst="rect">
            <a:avLst/>
          </a:prstGeom>
          <a:solidFill>
            <a:schemeClr val="tx1">
              <a:lumMod val="85000"/>
              <a:lumOff val="15000"/>
            </a:schemeClr>
          </a:solidFill>
        </p:spPr>
        <p:txBody>
          <a:bodyPr wrap="square">
            <a:spAutoFit/>
          </a:bodyPr>
          <a:lstStyle/>
          <a:p>
            <a:r>
              <a:rPr lang="fr-CA" sz="1600" b="0" noProof="1">
                <a:solidFill>
                  <a:srgbClr val="D7BA7D"/>
                </a:solidFill>
                <a:effectLst/>
                <a:latin typeface="Consolas" panose="020B0609020204030204" pitchFamily="49" charset="0"/>
              </a:rPr>
              <a:t>.classe</a:t>
            </a:r>
            <a:r>
              <a:rPr lang="fr-CA" sz="1600" b="0" noProof="1">
                <a:solidFill>
                  <a:srgbClr val="D4D4D4"/>
                </a:solidFill>
                <a:effectLst/>
                <a:latin typeface="Consolas" panose="020B0609020204030204" pitchFamily="49" charset="0"/>
              </a:rPr>
              <a:t> {</a:t>
            </a:r>
          </a:p>
          <a:p>
            <a:r>
              <a:rPr lang="fr-CA" sz="1600" b="0" noProof="1">
                <a:solidFill>
                  <a:srgbClr val="6A9955"/>
                </a:solidFill>
                <a:effectLst/>
                <a:latin typeface="Consolas" panose="020B0609020204030204" pitchFamily="49" charset="0"/>
              </a:rPr>
              <a:t>   /* Règles pour viewport </a:t>
            </a:r>
            <a:r>
              <a:rPr lang="en-CA" sz="1600" b="0" noProof="1">
                <a:solidFill>
                  <a:srgbClr val="6A9955"/>
                </a:solidFill>
                <a:effectLst/>
                <a:latin typeface="Consolas" panose="020B0609020204030204" pitchFamily="49" charset="0"/>
              </a:rPr>
              <a:t>&gt;</a:t>
            </a:r>
            <a:r>
              <a:rPr lang="fr-CA" sz="1600" b="0" noProof="1">
                <a:solidFill>
                  <a:srgbClr val="6A9955"/>
                </a:solidFill>
                <a:effectLst/>
                <a:latin typeface="Consolas" panose="020B0609020204030204" pitchFamily="49" charset="0"/>
              </a:rPr>
              <a:t> X pixels */</a:t>
            </a:r>
            <a:endParaRPr lang="fr-CA" sz="1600" b="0" noProof="1">
              <a:solidFill>
                <a:srgbClr val="D4D4D4"/>
              </a:solidFill>
              <a:effectLst/>
              <a:latin typeface="Consolas" panose="020B0609020204030204" pitchFamily="49" charset="0"/>
            </a:endParaRPr>
          </a:p>
          <a:p>
            <a:r>
              <a:rPr lang="fr-CA" sz="1600" b="0" noProof="1">
                <a:solidFill>
                  <a:srgbClr val="D4D4D4"/>
                </a:solidFill>
                <a:effectLst/>
                <a:latin typeface="Consolas" panose="020B0609020204030204" pitchFamily="49" charset="0"/>
              </a:rPr>
              <a:t>}</a:t>
            </a:r>
          </a:p>
          <a:p>
            <a:r>
              <a:rPr lang="fr-CA" sz="1600" b="0" noProof="1">
                <a:solidFill>
                  <a:srgbClr val="569CD6"/>
                </a:solidFill>
                <a:effectLst/>
                <a:latin typeface="Consolas" panose="020B0609020204030204" pitchFamily="49" charset="0"/>
              </a:rPr>
              <a:t>@media</a:t>
            </a:r>
            <a:r>
              <a:rPr lang="fr-CA" sz="1600" b="0" noProof="1">
                <a:solidFill>
                  <a:srgbClr val="D4D4D4"/>
                </a:solidFill>
                <a:effectLst/>
                <a:latin typeface="Consolas" panose="020B0609020204030204" pitchFamily="49" charset="0"/>
              </a:rPr>
              <a:t> screen and (</a:t>
            </a:r>
            <a:r>
              <a:rPr lang="fr-CA" sz="1600" b="0" noProof="1">
                <a:solidFill>
                  <a:srgbClr val="9CDCFE"/>
                </a:solidFill>
                <a:effectLst/>
                <a:latin typeface="Consolas" panose="020B0609020204030204" pitchFamily="49" charset="0"/>
              </a:rPr>
              <a:t>max-width</a:t>
            </a:r>
            <a:r>
              <a:rPr lang="fr-CA" sz="1600" b="0" noProof="1">
                <a:solidFill>
                  <a:srgbClr val="D4D4D4"/>
                </a:solidFill>
                <a:effectLst/>
                <a:latin typeface="Consolas" panose="020B0609020204030204" pitchFamily="49" charset="0"/>
              </a:rPr>
              <a:t>: </a:t>
            </a:r>
            <a:r>
              <a:rPr lang="fr-CA" sz="1600" noProof="1">
                <a:solidFill>
                  <a:srgbClr val="B5CEA8"/>
                </a:solidFill>
                <a:latin typeface="Consolas" panose="020B0609020204030204" pitchFamily="49" charset="0"/>
              </a:rPr>
              <a:t>Xpx</a:t>
            </a:r>
            <a:r>
              <a:rPr lang="fr-CA" sz="1600" b="0" noProof="1">
                <a:solidFill>
                  <a:srgbClr val="D4D4D4"/>
                </a:solidFill>
                <a:effectLst/>
                <a:latin typeface="Consolas" panose="020B0609020204030204" pitchFamily="49" charset="0"/>
              </a:rPr>
              <a:t>) {</a:t>
            </a:r>
          </a:p>
          <a:p>
            <a:r>
              <a:rPr lang="fr-CA" sz="1600" b="0" noProof="1">
                <a:solidFill>
                  <a:srgbClr val="D7BA7D"/>
                </a:solidFill>
                <a:effectLst/>
                <a:latin typeface="Consolas" panose="020B0609020204030204" pitchFamily="49" charset="0"/>
              </a:rPr>
              <a:t>  .classe</a:t>
            </a:r>
            <a:r>
              <a:rPr lang="fr-CA" sz="1600" b="0" noProof="1">
                <a:solidFill>
                  <a:srgbClr val="D4D4D4"/>
                </a:solidFill>
                <a:effectLst/>
                <a:latin typeface="Consolas" panose="020B0609020204030204" pitchFamily="49" charset="0"/>
              </a:rPr>
              <a:t> {</a:t>
            </a:r>
          </a:p>
          <a:p>
            <a:r>
              <a:rPr lang="fr-CA" sz="1600" b="0" noProof="1">
                <a:solidFill>
                  <a:srgbClr val="D4D4D4"/>
                </a:solidFill>
                <a:effectLst/>
                <a:latin typeface="Consolas" panose="020B0609020204030204" pitchFamily="49" charset="0"/>
              </a:rPr>
              <a:t>    </a:t>
            </a:r>
            <a:r>
              <a:rPr lang="fr-CA" sz="1600" b="0" noProof="1">
                <a:solidFill>
                  <a:srgbClr val="6A9955"/>
                </a:solidFill>
                <a:effectLst/>
                <a:latin typeface="Consolas" panose="020B0609020204030204" pitchFamily="49" charset="0"/>
              </a:rPr>
              <a:t>/* Règles pour viewport &lt;= X pixels */</a:t>
            </a:r>
            <a:endParaRPr lang="fr-CA" sz="1600" b="0" noProof="1">
              <a:solidFill>
                <a:srgbClr val="D4D4D4"/>
              </a:solidFill>
              <a:effectLst/>
              <a:latin typeface="Consolas" panose="020B0609020204030204" pitchFamily="49" charset="0"/>
            </a:endParaRPr>
          </a:p>
          <a:p>
            <a:r>
              <a:rPr lang="fr-CA" sz="1600" b="0" noProof="1">
                <a:solidFill>
                  <a:srgbClr val="D4D4D4"/>
                </a:solidFill>
                <a:effectLst/>
                <a:latin typeface="Consolas" panose="020B0609020204030204" pitchFamily="49" charset="0"/>
              </a:rPr>
              <a:t>  }</a:t>
            </a:r>
          </a:p>
          <a:p>
            <a:r>
              <a:rPr lang="fr-CA" sz="1600" b="0" noProof="1">
                <a:solidFill>
                  <a:srgbClr val="D4D4D4"/>
                </a:solidFill>
                <a:effectLst/>
                <a:latin typeface="Consolas" panose="020B0609020204030204" pitchFamily="49" charset="0"/>
              </a:rPr>
              <a:t>}</a:t>
            </a:r>
          </a:p>
        </p:txBody>
      </p:sp>
      <p:sp>
        <p:nvSpPr>
          <p:cNvPr id="14" name="ZoneTexte 13">
            <a:hlinkClick r:id="rId3"/>
            <a:extLst>
              <a:ext uri="{FF2B5EF4-FFF2-40B4-BE49-F238E27FC236}">
                <a16:creationId xmlns:a16="http://schemas.microsoft.com/office/drawing/2014/main" id="{B4EDFB75-2933-09CC-8ADE-33F7C2B3EAB4}"/>
              </a:ext>
            </a:extLst>
          </p:cNvPr>
          <p:cNvSpPr txBox="1"/>
          <p:nvPr/>
        </p:nvSpPr>
        <p:spPr>
          <a:xfrm>
            <a:off x="119336" y="6505599"/>
            <a:ext cx="6127794" cy="307777"/>
          </a:xfrm>
          <a:prstGeom prst="rect">
            <a:avLst/>
          </a:prstGeom>
          <a:noFill/>
        </p:spPr>
        <p:txBody>
          <a:bodyPr wrap="square">
            <a:spAutoFit/>
          </a:bodyPr>
          <a:lstStyle/>
          <a:p>
            <a:r>
              <a:rPr lang="fr-CA" sz="1400" dirty="0">
                <a:solidFill>
                  <a:srgbClr val="00B0F0"/>
                </a:solidFill>
              </a:rPr>
              <a:t>https://css-tricks.com/a-complete-guide-to-css-media-queries/</a:t>
            </a:r>
          </a:p>
        </p:txBody>
      </p:sp>
      <p:sp>
        <p:nvSpPr>
          <p:cNvPr id="16" name="ZoneTexte 15">
            <a:hlinkClick r:id="rId4"/>
            <a:extLst>
              <a:ext uri="{FF2B5EF4-FFF2-40B4-BE49-F238E27FC236}">
                <a16:creationId xmlns:a16="http://schemas.microsoft.com/office/drawing/2014/main" id="{44E5C92B-7C0C-04C1-7360-2E469B108723}"/>
              </a:ext>
            </a:extLst>
          </p:cNvPr>
          <p:cNvSpPr txBox="1"/>
          <p:nvPr/>
        </p:nvSpPr>
        <p:spPr>
          <a:xfrm>
            <a:off x="119270" y="6207699"/>
            <a:ext cx="6127794" cy="307777"/>
          </a:xfrm>
          <a:prstGeom prst="rect">
            <a:avLst/>
          </a:prstGeom>
          <a:noFill/>
        </p:spPr>
        <p:txBody>
          <a:bodyPr wrap="square">
            <a:spAutoFit/>
          </a:bodyPr>
          <a:lstStyle/>
          <a:p>
            <a:r>
              <a:rPr lang="fr-CA" sz="1400" dirty="0">
                <a:solidFill>
                  <a:srgbClr val="00B0F0"/>
                </a:solidFill>
              </a:rPr>
              <a:t>https://www.w3.org/TR/mediaqueries-4/</a:t>
            </a:r>
          </a:p>
        </p:txBody>
      </p:sp>
    </p:spTree>
    <p:extLst>
      <p:ext uri="{BB962C8B-B14F-4D97-AF65-F5344CB8AC3E}">
        <p14:creationId xmlns:p14="http://schemas.microsoft.com/office/powerpoint/2010/main" val="27622111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808350-13EA-29CC-9834-64770D5E3EA1}"/>
              </a:ext>
            </a:extLst>
          </p:cNvPr>
          <p:cNvSpPr>
            <a:spLocks noGrp="1"/>
          </p:cNvSpPr>
          <p:nvPr>
            <p:ph type="title"/>
          </p:nvPr>
        </p:nvSpPr>
        <p:spPr/>
        <p:txBody>
          <a:bodyPr/>
          <a:lstStyle/>
          <a:p>
            <a:r>
              <a:rPr lang="en-CA" noProof="1"/>
              <a:t>Exemple</a:t>
            </a:r>
            <a:endParaRPr lang="fr-CA" noProof="1"/>
          </a:p>
        </p:txBody>
      </p:sp>
      <p:sp>
        <p:nvSpPr>
          <p:cNvPr id="5" name="ZoneTexte 4">
            <a:extLst>
              <a:ext uri="{FF2B5EF4-FFF2-40B4-BE49-F238E27FC236}">
                <a16:creationId xmlns:a16="http://schemas.microsoft.com/office/drawing/2014/main" id="{E5FF1781-B960-9BD2-6C3D-8FD308ABC22B}"/>
              </a:ext>
            </a:extLst>
          </p:cNvPr>
          <p:cNvSpPr txBox="1"/>
          <p:nvPr/>
        </p:nvSpPr>
        <p:spPr>
          <a:xfrm>
            <a:off x="47328" y="1611377"/>
            <a:ext cx="2982055" cy="3477875"/>
          </a:xfrm>
          <a:prstGeom prst="rect">
            <a:avLst/>
          </a:prstGeom>
          <a:solidFill>
            <a:schemeClr val="tx1">
              <a:lumMod val="85000"/>
              <a:lumOff val="15000"/>
            </a:schemeClr>
          </a:solidFill>
        </p:spPr>
        <p:txBody>
          <a:bodyPr wrap="square">
            <a:spAutoFit/>
          </a:bodyPr>
          <a:lstStyle/>
          <a:p>
            <a:r>
              <a:rPr lang="fr-CA" sz="1000" b="0" noProof="1">
                <a:solidFill>
                  <a:srgbClr val="D7BA7D"/>
                </a:solidFill>
                <a:effectLst/>
                <a:latin typeface="Consolas" panose="020B0609020204030204" pitchFamily="49" charset="0"/>
              </a:rPr>
              <a:t>.container</a:t>
            </a:r>
            <a:r>
              <a:rPr lang="fr-CA" sz="1000" b="0" noProof="1">
                <a:solidFill>
                  <a:srgbClr val="D4D4D4"/>
                </a:solidFill>
                <a:effectLst/>
                <a:latin typeface="Consolas" panose="020B0609020204030204" pitchFamily="49" charset="0"/>
              </a:rPr>
              <a:t> {</a:t>
            </a:r>
          </a:p>
          <a:p>
            <a:r>
              <a:rPr lang="fr-CA" sz="1000" b="0" noProof="1">
                <a:solidFill>
                  <a:srgbClr val="9CDCFE"/>
                </a:solidFill>
                <a:effectLst/>
                <a:latin typeface="Consolas" panose="020B0609020204030204" pitchFamily="49" charset="0"/>
              </a:rPr>
              <a:t>  display</a:t>
            </a:r>
            <a:r>
              <a:rPr lang="fr-CA" sz="1000" b="0" noProof="1">
                <a:solidFill>
                  <a:srgbClr val="D4D4D4"/>
                </a:solidFill>
                <a:effectLst/>
                <a:latin typeface="Consolas" panose="020B0609020204030204" pitchFamily="49" charset="0"/>
              </a:rPr>
              <a:t>: flex;</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flex-wrap</a:t>
            </a:r>
            <a:r>
              <a:rPr lang="fr-CA" sz="1000" b="0" noProof="1">
                <a:solidFill>
                  <a:srgbClr val="D4D4D4"/>
                </a:solidFill>
                <a:effectLst/>
                <a:latin typeface="Consolas" panose="020B0609020204030204" pitchFamily="49" charset="0"/>
              </a:rPr>
              <a:t>: wrap;</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gap</a:t>
            </a:r>
            <a:r>
              <a:rPr lang="fr-CA" sz="1000" b="0" noProof="1">
                <a:solidFill>
                  <a:srgbClr val="D4D4D4"/>
                </a:solidFill>
                <a:effectLst/>
                <a:latin typeface="Consolas" panose="020B0609020204030204" pitchFamily="49" charset="0"/>
              </a:rPr>
              <a:t>: </a:t>
            </a:r>
            <a:r>
              <a:rPr lang="fr-CA" sz="1000" b="0" noProof="1">
                <a:solidFill>
                  <a:srgbClr val="B5CEA8"/>
                </a:solidFill>
                <a:effectLst/>
                <a:latin typeface="Consolas" panose="020B0609020204030204" pitchFamily="49" charset="0"/>
              </a:rPr>
              <a:t>10px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margin</a:t>
            </a:r>
            <a:r>
              <a:rPr lang="fr-CA" sz="1000" b="0" noProof="1">
                <a:solidFill>
                  <a:srgbClr val="D4D4D4"/>
                </a:solidFill>
                <a:effectLst/>
                <a:latin typeface="Consolas" panose="020B0609020204030204" pitchFamily="49" charset="0"/>
              </a:rPr>
              <a:t>: auto;</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background-color</a:t>
            </a:r>
            <a:r>
              <a:rPr lang="fr-CA" sz="1000" b="0" noProof="1">
                <a:solidFill>
                  <a:srgbClr val="D4D4D4"/>
                </a:solidFill>
                <a:effectLst/>
                <a:latin typeface="Consolas" panose="020B0609020204030204" pitchFamily="49" charset="0"/>
              </a:rPr>
              <a:t>: aqua;</a:t>
            </a:r>
          </a:p>
          <a:p>
            <a:r>
              <a:rPr lang="fr-CA" sz="1000" b="0" noProof="1">
                <a:solidFill>
                  <a:srgbClr val="D4D4D4"/>
                </a:solidFill>
                <a:effectLst/>
                <a:latin typeface="Consolas" panose="020B0609020204030204" pitchFamily="49" charset="0"/>
              </a:rPr>
              <a:t>}</a:t>
            </a:r>
          </a:p>
          <a:p>
            <a:r>
              <a:rPr lang="fr-CA" sz="1000" b="0" noProof="1">
                <a:solidFill>
                  <a:srgbClr val="D7BA7D"/>
                </a:solidFill>
                <a:effectLst/>
                <a:latin typeface="Consolas" panose="020B0609020204030204" pitchFamily="49" charset="0"/>
              </a:rPr>
              <a:t>.box</a:t>
            </a:r>
            <a:r>
              <a:rPr lang="fr-CA" sz="1000" b="0" noProof="1">
                <a:solidFill>
                  <a:srgbClr val="D4D4D4"/>
                </a:solidFill>
                <a:effectLst/>
                <a:latin typeface="Consolas" panose="020B0609020204030204" pitchFamily="49" charset="0"/>
              </a:rPr>
              <a:t> {</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flex</a:t>
            </a:r>
            <a:r>
              <a:rPr lang="fr-CA" sz="1000" b="0" noProof="1">
                <a:solidFill>
                  <a:srgbClr val="D4D4D4"/>
                </a:solidFill>
                <a:effectLst/>
                <a:latin typeface="Consolas" panose="020B0609020204030204" pitchFamily="49" charset="0"/>
              </a:rPr>
              <a:t>: </a:t>
            </a:r>
            <a:r>
              <a:rPr lang="fr-CA" sz="1000" b="0" noProof="1">
                <a:solidFill>
                  <a:srgbClr val="B5CEA8"/>
                </a:solidFill>
                <a:effectLst/>
                <a:latin typeface="Consolas" panose="020B0609020204030204" pitchFamily="49" charset="0"/>
              </a:rPr>
              <a:t>1</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font-size</a:t>
            </a:r>
            <a:r>
              <a:rPr lang="fr-CA" sz="1000" b="0" noProof="1">
                <a:solidFill>
                  <a:srgbClr val="D4D4D4"/>
                </a:solidFill>
                <a:effectLst/>
                <a:latin typeface="Consolas" panose="020B0609020204030204" pitchFamily="49" charset="0"/>
              </a:rPr>
              <a:t>: </a:t>
            </a:r>
            <a:r>
              <a:rPr lang="fr-CA" sz="1000" b="0" noProof="1">
                <a:solidFill>
                  <a:srgbClr val="B5CEA8"/>
                </a:solidFill>
                <a:effectLst/>
                <a:latin typeface="Consolas" panose="020B0609020204030204" pitchFamily="49" charset="0"/>
              </a:rPr>
              <a:t>1em</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min-width</a:t>
            </a:r>
            <a:r>
              <a:rPr lang="fr-CA" sz="1000" b="0" noProof="1">
                <a:solidFill>
                  <a:srgbClr val="D4D4D4"/>
                </a:solidFill>
                <a:effectLst/>
                <a:latin typeface="Consolas" panose="020B0609020204030204" pitchFamily="49" charset="0"/>
              </a:rPr>
              <a:t>: </a:t>
            </a:r>
            <a:r>
              <a:rPr lang="fr-CA" sz="1000" b="0" noProof="1">
                <a:solidFill>
                  <a:srgbClr val="B5CEA8"/>
                </a:solidFill>
                <a:effectLst/>
                <a:latin typeface="Consolas" panose="020B0609020204030204" pitchFamily="49" charset="0"/>
              </a:rPr>
              <a:t>300px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background-color</a:t>
            </a:r>
            <a:r>
              <a:rPr lang="fr-CA" sz="1000" b="0" noProof="1">
                <a:solidFill>
                  <a:srgbClr val="D4D4D4"/>
                </a:solidFill>
                <a:effectLst/>
                <a:latin typeface="Consolas" panose="020B0609020204030204" pitchFamily="49" charset="0"/>
              </a:rPr>
              <a:t>: green;</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padding</a:t>
            </a:r>
            <a:r>
              <a:rPr lang="fr-CA" sz="1000" b="0" noProof="1">
                <a:solidFill>
                  <a:srgbClr val="D4D4D4"/>
                </a:solidFill>
                <a:effectLst/>
                <a:latin typeface="Consolas" panose="020B0609020204030204" pitchFamily="49" charset="0"/>
              </a:rPr>
              <a:t>: </a:t>
            </a:r>
            <a:r>
              <a:rPr lang="fr-CA" sz="1000" b="0" noProof="1">
                <a:solidFill>
                  <a:srgbClr val="B5CEA8"/>
                </a:solidFill>
                <a:effectLst/>
                <a:latin typeface="Consolas" panose="020B0609020204030204" pitchFamily="49" charset="0"/>
              </a:rPr>
              <a:t>10px</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color</a:t>
            </a:r>
            <a:r>
              <a:rPr lang="fr-CA" sz="1000" b="0" noProof="1">
                <a:solidFill>
                  <a:srgbClr val="D4D4D4"/>
                </a:solidFill>
                <a:effectLst/>
                <a:latin typeface="Consolas" panose="020B0609020204030204" pitchFamily="49" charset="0"/>
              </a:rPr>
              <a:t>: white;</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text-align</a:t>
            </a:r>
            <a:r>
              <a:rPr lang="fr-CA" sz="1000" b="0" noProof="1">
                <a:solidFill>
                  <a:srgbClr val="D4D4D4"/>
                </a:solidFill>
                <a:effectLst/>
                <a:latin typeface="Consolas" panose="020B0609020204030204" pitchFamily="49" charset="0"/>
              </a:rPr>
              <a:t>: justify;</a:t>
            </a:r>
          </a:p>
          <a:p>
            <a:r>
              <a:rPr lang="fr-CA" sz="1000" b="0" noProof="1">
                <a:solidFill>
                  <a:srgbClr val="D4D4D4"/>
                </a:solidFill>
                <a:effectLst/>
                <a:latin typeface="Consolas" panose="020B0609020204030204" pitchFamily="49" charset="0"/>
              </a:rPr>
              <a:t>}</a:t>
            </a:r>
          </a:p>
          <a:p>
            <a:r>
              <a:rPr lang="fr-CA" sz="1000" b="0" noProof="1">
                <a:solidFill>
                  <a:srgbClr val="6A9955"/>
                </a:solidFill>
                <a:effectLst/>
                <a:latin typeface="Consolas" panose="020B0609020204030204" pitchFamily="49" charset="0"/>
              </a:rPr>
              <a:t>/* Règles pour viewport &gt;= 480 pixels */</a:t>
            </a:r>
            <a:endParaRPr lang="fr-CA" sz="1000" b="0" noProof="1">
              <a:solidFill>
                <a:srgbClr val="D4D4D4"/>
              </a:solidFill>
              <a:effectLst/>
              <a:latin typeface="Consolas" panose="020B0609020204030204" pitchFamily="49" charset="0"/>
            </a:endParaRPr>
          </a:p>
          <a:p>
            <a:r>
              <a:rPr lang="fr-CA" sz="1000" b="0" noProof="1">
                <a:solidFill>
                  <a:srgbClr val="569CD6"/>
                </a:solidFill>
                <a:effectLst/>
                <a:latin typeface="Consolas" panose="020B0609020204030204" pitchFamily="49" charset="0"/>
              </a:rPr>
              <a:t>@media</a:t>
            </a:r>
            <a:r>
              <a:rPr lang="fr-CA" sz="1000" b="0" noProof="1">
                <a:solidFill>
                  <a:srgbClr val="D4D4D4"/>
                </a:solidFill>
                <a:effectLst/>
                <a:latin typeface="Consolas" panose="020B0609020204030204" pitchFamily="49" charset="0"/>
              </a:rPr>
              <a:t> screen and (</a:t>
            </a:r>
            <a:r>
              <a:rPr lang="fr-CA" sz="1000" b="0" noProof="1">
                <a:solidFill>
                  <a:srgbClr val="9CDCFE"/>
                </a:solidFill>
                <a:effectLst/>
                <a:latin typeface="Consolas" panose="020B0609020204030204" pitchFamily="49" charset="0"/>
              </a:rPr>
              <a:t>min-width</a:t>
            </a:r>
            <a:r>
              <a:rPr lang="fr-CA" sz="1000" b="0" noProof="1">
                <a:solidFill>
                  <a:srgbClr val="D4D4D4"/>
                </a:solidFill>
                <a:effectLst/>
                <a:latin typeface="Consolas" panose="020B0609020204030204" pitchFamily="49" charset="0"/>
              </a:rPr>
              <a:t>: </a:t>
            </a:r>
            <a:r>
              <a:rPr lang="fr-CA" sz="1000" b="0" noProof="1">
                <a:solidFill>
                  <a:srgbClr val="B5CEA8"/>
                </a:solidFill>
                <a:effectLst/>
                <a:latin typeface="Consolas" panose="020B0609020204030204" pitchFamily="49" charset="0"/>
              </a:rPr>
              <a:t>480px</a:t>
            </a:r>
            <a:r>
              <a:rPr lang="fr-CA" sz="1000" b="0" noProof="1">
                <a:solidFill>
                  <a:srgbClr val="D4D4D4"/>
                </a:solidFill>
                <a:effectLst/>
                <a:latin typeface="Consolas" panose="020B0609020204030204" pitchFamily="49" charset="0"/>
              </a:rPr>
              <a:t>) {</a:t>
            </a:r>
          </a:p>
          <a:p>
            <a:r>
              <a:rPr lang="fr-CA" sz="1000" b="0" noProof="1">
                <a:solidFill>
                  <a:srgbClr val="D7BA7D"/>
                </a:solidFill>
                <a:effectLst/>
                <a:latin typeface="Consolas" panose="020B0609020204030204" pitchFamily="49" charset="0"/>
              </a:rPr>
              <a:t>  .box</a:t>
            </a:r>
            <a:r>
              <a:rPr lang="fr-CA" sz="1000" b="0" noProof="1">
                <a:solidFill>
                  <a:srgbClr val="D4D4D4"/>
                </a:solidFill>
                <a:effectLst/>
                <a:latin typeface="Consolas" panose="020B0609020204030204" pitchFamily="49" charset="0"/>
              </a:rPr>
              <a:t> {</a:t>
            </a:r>
          </a:p>
          <a:p>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font-size</a:t>
            </a:r>
            <a:r>
              <a:rPr lang="fr-CA" sz="1000" b="0" noProof="1">
                <a:solidFill>
                  <a:srgbClr val="D4D4D4"/>
                </a:solidFill>
                <a:effectLst/>
                <a:latin typeface="Consolas" panose="020B0609020204030204" pitchFamily="49" charset="0"/>
              </a:rPr>
              <a:t>: </a:t>
            </a:r>
            <a:r>
              <a:rPr lang="fr-CA" sz="1000" b="0" noProof="1">
                <a:solidFill>
                  <a:srgbClr val="B5CEA8"/>
                </a:solidFill>
                <a:effectLst/>
                <a:latin typeface="Consolas" panose="020B0609020204030204" pitchFamily="49" charset="0"/>
              </a:rPr>
              <a:t>1.5em</a:t>
            </a:r>
            <a:r>
              <a:rPr lang="fr-CA" sz="1000" b="0" noProof="1">
                <a:solidFill>
                  <a:srgbClr val="D4D4D4"/>
                </a:solidFill>
                <a:effectLst/>
                <a:latin typeface="Consolas" panose="020B0609020204030204" pitchFamily="49" charset="0"/>
              </a:rPr>
              <a:t>;</a:t>
            </a:r>
          </a:p>
          <a:p>
            <a:r>
              <a:rPr lang="fr-CA" sz="1000" b="0" noProof="1">
                <a:solidFill>
                  <a:srgbClr val="D4D4D4"/>
                </a:solidFill>
                <a:effectLst/>
                <a:latin typeface="Consolas" panose="020B0609020204030204" pitchFamily="49" charset="0"/>
              </a:rPr>
              <a:t>  }</a:t>
            </a:r>
          </a:p>
          <a:p>
            <a:r>
              <a:rPr lang="fr-CA" sz="1000" b="0" noProof="1">
                <a:solidFill>
                  <a:srgbClr val="D4D4D4"/>
                </a:solidFill>
                <a:effectLst/>
                <a:latin typeface="Consolas" panose="020B0609020204030204" pitchFamily="49" charset="0"/>
              </a:rPr>
              <a:t>}</a:t>
            </a:r>
          </a:p>
        </p:txBody>
      </p:sp>
      <p:sp>
        <p:nvSpPr>
          <p:cNvPr id="7" name="ZoneTexte 6">
            <a:extLst>
              <a:ext uri="{FF2B5EF4-FFF2-40B4-BE49-F238E27FC236}">
                <a16:creationId xmlns:a16="http://schemas.microsoft.com/office/drawing/2014/main" id="{372B7940-2D38-E0BE-7D79-133268BC87B6}"/>
              </a:ext>
            </a:extLst>
          </p:cNvPr>
          <p:cNvSpPr txBox="1"/>
          <p:nvPr/>
        </p:nvSpPr>
        <p:spPr>
          <a:xfrm>
            <a:off x="47328" y="5235778"/>
            <a:ext cx="2982055" cy="1169551"/>
          </a:xfrm>
          <a:prstGeom prst="rect">
            <a:avLst/>
          </a:prstGeom>
          <a:solidFill>
            <a:schemeClr val="tx1">
              <a:lumMod val="85000"/>
              <a:lumOff val="15000"/>
            </a:schemeClr>
          </a:solidFill>
        </p:spPr>
        <p:txBody>
          <a:bodyPr wrap="square">
            <a:spAutoFit/>
          </a:bodyPr>
          <a:lstStyle/>
          <a:p>
            <a:r>
              <a:rPr lang="fr-CA" sz="1000" b="0" noProof="1">
                <a:solidFill>
                  <a:srgbClr val="808080"/>
                </a:solidFill>
                <a:effectLst/>
                <a:latin typeface="Consolas" panose="020B0609020204030204" pitchFamily="49" charset="0"/>
              </a:rPr>
              <a:t>&lt;</a:t>
            </a:r>
            <a:r>
              <a:rPr lang="fr-CA" sz="1000" b="0" noProof="1">
                <a:solidFill>
                  <a:srgbClr val="569CD6"/>
                </a:solidFill>
                <a:effectLst/>
                <a:latin typeface="Consolas" panose="020B0609020204030204" pitchFamily="49" charset="0"/>
              </a:rPr>
              <a:t>div</a:t>
            </a:r>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class</a:t>
            </a:r>
            <a:r>
              <a:rPr lang="fr-CA" sz="1000" b="0" noProof="1">
                <a:solidFill>
                  <a:srgbClr val="D4D4D4"/>
                </a:solidFill>
                <a:effectLst/>
                <a:latin typeface="Consolas" panose="020B0609020204030204" pitchFamily="49" charset="0"/>
              </a:rPr>
              <a:t>=</a:t>
            </a:r>
            <a:r>
              <a:rPr lang="fr-CA" sz="1000" b="0" noProof="1">
                <a:solidFill>
                  <a:srgbClr val="CE9178"/>
                </a:solidFill>
                <a:effectLst/>
                <a:latin typeface="Consolas" panose="020B0609020204030204" pitchFamily="49" charset="0"/>
              </a:rPr>
              <a:t>"container"</a:t>
            </a:r>
            <a:r>
              <a:rPr lang="fr-CA" sz="1000" b="0" noProof="1">
                <a:solidFill>
                  <a:srgbClr val="808080"/>
                </a:solidFill>
                <a:effectLst/>
                <a:latin typeface="Consolas" panose="020B0609020204030204" pitchFamily="49" charset="0"/>
              </a:rPr>
              <a:t>&gt;</a:t>
            </a:r>
            <a:endParaRPr lang="fr-CA" sz="1000" b="0" noProof="1">
              <a:solidFill>
                <a:srgbClr val="D4D4D4"/>
              </a:solidFill>
              <a:effectLst/>
              <a:latin typeface="Consolas" panose="020B0609020204030204" pitchFamily="49" charset="0"/>
            </a:endParaRPr>
          </a:p>
          <a:p>
            <a:r>
              <a:rPr lang="fr-CA" sz="1000" b="0" noProof="1">
                <a:solidFill>
                  <a:srgbClr val="D4D4D4"/>
                </a:solidFill>
                <a:effectLst/>
                <a:latin typeface="Consolas" panose="020B0609020204030204" pitchFamily="49" charset="0"/>
              </a:rPr>
              <a:t>  </a:t>
            </a:r>
            <a:r>
              <a:rPr lang="fr-CA" sz="1000" b="0" noProof="1">
                <a:solidFill>
                  <a:srgbClr val="808080"/>
                </a:solidFill>
                <a:effectLst/>
                <a:latin typeface="Consolas" panose="020B0609020204030204" pitchFamily="49" charset="0"/>
              </a:rPr>
              <a:t>&lt;</a:t>
            </a:r>
            <a:r>
              <a:rPr lang="fr-CA" sz="1000" b="0" noProof="1">
                <a:solidFill>
                  <a:srgbClr val="569CD6"/>
                </a:solidFill>
                <a:effectLst/>
                <a:latin typeface="Consolas" panose="020B0609020204030204" pitchFamily="49" charset="0"/>
              </a:rPr>
              <a:t>div</a:t>
            </a:r>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class</a:t>
            </a:r>
            <a:r>
              <a:rPr lang="fr-CA" sz="1000" b="0" noProof="1">
                <a:solidFill>
                  <a:srgbClr val="D4D4D4"/>
                </a:solidFill>
                <a:effectLst/>
                <a:latin typeface="Consolas" panose="020B0609020204030204" pitchFamily="49" charset="0"/>
              </a:rPr>
              <a:t>=</a:t>
            </a:r>
            <a:r>
              <a:rPr lang="fr-CA" sz="1000" b="0" noProof="1">
                <a:solidFill>
                  <a:srgbClr val="CE9178"/>
                </a:solidFill>
                <a:effectLst/>
                <a:latin typeface="Consolas" panose="020B0609020204030204" pitchFamily="49" charset="0"/>
              </a:rPr>
              <a:t>"box"</a:t>
            </a:r>
            <a:r>
              <a:rPr lang="fr-CA" sz="1000" b="0" noProof="1">
                <a:solidFill>
                  <a:srgbClr val="808080"/>
                </a:solidFill>
                <a:effectLst/>
                <a:latin typeface="Consolas" panose="020B0609020204030204" pitchFamily="49" charset="0"/>
              </a:rPr>
              <a:t>&gt;</a:t>
            </a:r>
            <a:r>
              <a:rPr lang="fr-CA" sz="1000" b="0" noProof="1">
                <a:solidFill>
                  <a:srgbClr val="D4D4D4"/>
                </a:solidFill>
                <a:effectLst/>
                <a:latin typeface="Consolas" panose="020B0609020204030204" pitchFamily="49" charset="0"/>
              </a:rPr>
              <a:t> … </a:t>
            </a:r>
            <a:r>
              <a:rPr lang="fr-CA" sz="1000" b="0" noProof="1">
                <a:solidFill>
                  <a:srgbClr val="808080"/>
                </a:solidFill>
                <a:effectLst/>
                <a:latin typeface="Consolas" panose="020B0609020204030204" pitchFamily="49" charset="0"/>
              </a:rPr>
              <a:t>&lt;/</a:t>
            </a:r>
            <a:r>
              <a:rPr lang="fr-CA" sz="1000" b="0" noProof="1">
                <a:solidFill>
                  <a:srgbClr val="569CD6"/>
                </a:solidFill>
                <a:effectLst/>
                <a:latin typeface="Consolas" panose="020B0609020204030204" pitchFamily="49" charset="0"/>
              </a:rPr>
              <a:t>div</a:t>
            </a:r>
            <a:r>
              <a:rPr lang="fr-CA" sz="1000" b="0" noProof="1">
                <a:solidFill>
                  <a:srgbClr val="808080"/>
                </a:solidFill>
                <a:effectLst/>
                <a:latin typeface="Consolas" panose="020B0609020204030204" pitchFamily="49" charset="0"/>
              </a:rPr>
              <a:t>&gt;</a:t>
            </a:r>
            <a:endParaRPr lang="fr-CA" sz="1000" b="0" noProof="1">
              <a:solidFill>
                <a:srgbClr val="D4D4D4"/>
              </a:solidFill>
              <a:effectLst/>
              <a:latin typeface="Consolas" panose="020B0609020204030204" pitchFamily="49" charset="0"/>
            </a:endParaRPr>
          </a:p>
          <a:p>
            <a:r>
              <a:rPr lang="fr-CA" sz="1000" b="0" noProof="1">
                <a:solidFill>
                  <a:srgbClr val="D4D4D4"/>
                </a:solidFill>
                <a:effectLst/>
                <a:latin typeface="Consolas" panose="020B0609020204030204" pitchFamily="49" charset="0"/>
              </a:rPr>
              <a:t>  </a:t>
            </a:r>
            <a:r>
              <a:rPr lang="fr-CA" sz="1000" b="0" noProof="1">
                <a:solidFill>
                  <a:srgbClr val="808080"/>
                </a:solidFill>
                <a:effectLst/>
                <a:latin typeface="Consolas" panose="020B0609020204030204" pitchFamily="49" charset="0"/>
              </a:rPr>
              <a:t>&lt;</a:t>
            </a:r>
            <a:r>
              <a:rPr lang="fr-CA" sz="1000" b="0" noProof="1">
                <a:solidFill>
                  <a:srgbClr val="569CD6"/>
                </a:solidFill>
                <a:effectLst/>
                <a:latin typeface="Consolas" panose="020B0609020204030204" pitchFamily="49" charset="0"/>
              </a:rPr>
              <a:t>div</a:t>
            </a:r>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class</a:t>
            </a:r>
            <a:r>
              <a:rPr lang="fr-CA" sz="1000" b="0" noProof="1">
                <a:solidFill>
                  <a:srgbClr val="D4D4D4"/>
                </a:solidFill>
                <a:effectLst/>
                <a:latin typeface="Consolas" panose="020B0609020204030204" pitchFamily="49" charset="0"/>
              </a:rPr>
              <a:t>=</a:t>
            </a:r>
            <a:r>
              <a:rPr lang="fr-CA" sz="1000" b="0" noProof="1">
                <a:solidFill>
                  <a:srgbClr val="CE9178"/>
                </a:solidFill>
                <a:effectLst/>
                <a:latin typeface="Consolas" panose="020B0609020204030204" pitchFamily="49" charset="0"/>
              </a:rPr>
              <a:t>"box"</a:t>
            </a:r>
            <a:r>
              <a:rPr lang="fr-CA" sz="1000" b="0" noProof="1">
                <a:solidFill>
                  <a:srgbClr val="808080"/>
                </a:solidFill>
                <a:effectLst/>
                <a:latin typeface="Consolas" panose="020B0609020204030204" pitchFamily="49" charset="0"/>
              </a:rPr>
              <a:t>&gt;</a:t>
            </a:r>
            <a:r>
              <a:rPr lang="fr-CA" sz="1000" b="0" noProof="1">
                <a:solidFill>
                  <a:srgbClr val="D4D4D4"/>
                </a:solidFill>
                <a:effectLst/>
                <a:latin typeface="Consolas" panose="020B0609020204030204" pitchFamily="49" charset="0"/>
              </a:rPr>
              <a:t> … </a:t>
            </a:r>
            <a:r>
              <a:rPr lang="fr-CA" sz="1000" b="0" noProof="1">
                <a:solidFill>
                  <a:srgbClr val="808080"/>
                </a:solidFill>
                <a:effectLst/>
                <a:latin typeface="Consolas" panose="020B0609020204030204" pitchFamily="49" charset="0"/>
              </a:rPr>
              <a:t>&lt;/</a:t>
            </a:r>
            <a:r>
              <a:rPr lang="fr-CA" sz="1000" b="0" noProof="1">
                <a:solidFill>
                  <a:srgbClr val="569CD6"/>
                </a:solidFill>
                <a:effectLst/>
                <a:latin typeface="Consolas" panose="020B0609020204030204" pitchFamily="49" charset="0"/>
              </a:rPr>
              <a:t>div</a:t>
            </a:r>
            <a:r>
              <a:rPr lang="fr-CA" sz="1000" b="0" noProof="1">
                <a:solidFill>
                  <a:srgbClr val="808080"/>
                </a:solidFill>
                <a:effectLst/>
                <a:latin typeface="Consolas" panose="020B0609020204030204" pitchFamily="49" charset="0"/>
              </a:rPr>
              <a:t>&gt;</a:t>
            </a:r>
            <a:endParaRPr lang="fr-CA" sz="1000" b="0" noProof="1">
              <a:solidFill>
                <a:srgbClr val="D4D4D4"/>
              </a:solidFill>
              <a:effectLst/>
              <a:latin typeface="Consolas" panose="020B0609020204030204" pitchFamily="49" charset="0"/>
            </a:endParaRPr>
          </a:p>
          <a:p>
            <a:r>
              <a:rPr lang="fr-CA" sz="1000" noProof="1">
                <a:solidFill>
                  <a:srgbClr val="808080"/>
                </a:solidFill>
                <a:latin typeface="Consolas" panose="020B0609020204030204" pitchFamily="49" charset="0"/>
              </a:rPr>
              <a:t>  </a:t>
            </a:r>
            <a:r>
              <a:rPr lang="fr-CA" sz="1000" b="0" noProof="1">
                <a:solidFill>
                  <a:srgbClr val="808080"/>
                </a:solidFill>
                <a:effectLst/>
                <a:latin typeface="Consolas" panose="020B0609020204030204" pitchFamily="49" charset="0"/>
              </a:rPr>
              <a:t>&lt;</a:t>
            </a:r>
            <a:r>
              <a:rPr lang="fr-CA" sz="1000" b="0" noProof="1">
                <a:solidFill>
                  <a:srgbClr val="569CD6"/>
                </a:solidFill>
                <a:effectLst/>
                <a:latin typeface="Consolas" panose="020B0609020204030204" pitchFamily="49" charset="0"/>
              </a:rPr>
              <a:t>div</a:t>
            </a:r>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class</a:t>
            </a:r>
            <a:r>
              <a:rPr lang="fr-CA" sz="1000" b="0" noProof="1">
                <a:solidFill>
                  <a:srgbClr val="D4D4D4"/>
                </a:solidFill>
                <a:effectLst/>
                <a:latin typeface="Consolas" panose="020B0609020204030204" pitchFamily="49" charset="0"/>
              </a:rPr>
              <a:t>=</a:t>
            </a:r>
            <a:r>
              <a:rPr lang="fr-CA" sz="1000" b="0" noProof="1">
                <a:solidFill>
                  <a:srgbClr val="CE9178"/>
                </a:solidFill>
                <a:effectLst/>
                <a:latin typeface="Consolas" panose="020B0609020204030204" pitchFamily="49" charset="0"/>
              </a:rPr>
              <a:t>"box"</a:t>
            </a:r>
            <a:r>
              <a:rPr lang="fr-CA" sz="1000" b="0" noProof="1">
                <a:solidFill>
                  <a:srgbClr val="808080"/>
                </a:solidFill>
                <a:effectLst/>
                <a:latin typeface="Consolas" panose="020B0609020204030204" pitchFamily="49" charset="0"/>
              </a:rPr>
              <a:t>&gt;</a:t>
            </a:r>
            <a:r>
              <a:rPr lang="fr-CA" sz="1000" b="0" noProof="1">
                <a:solidFill>
                  <a:srgbClr val="D4D4D4"/>
                </a:solidFill>
                <a:effectLst/>
                <a:latin typeface="Consolas" panose="020B0609020204030204" pitchFamily="49" charset="0"/>
              </a:rPr>
              <a:t> … </a:t>
            </a:r>
            <a:r>
              <a:rPr lang="fr-CA" sz="1000" b="0" noProof="1">
                <a:solidFill>
                  <a:srgbClr val="808080"/>
                </a:solidFill>
                <a:effectLst/>
                <a:latin typeface="Consolas" panose="020B0609020204030204" pitchFamily="49" charset="0"/>
              </a:rPr>
              <a:t>&lt;/</a:t>
            </a:r>
            <a:r>
              <a:rPr lang="fr-CA" sz="1000" b="0" noProof="1">
                <a:solidFill>
                  <a:srgbClr val="569CD6"/>
                </a:solidFill>
                <a:effectLst/>
                <a:latin typeface="Consolas" panose="020B0609020204030204" pitchFamily="49" charset="0"/>
              </a:rPr>
              <a:t>div</a:t>
            </a:r>
            <a:r>
              <a:rPr lang="fr-CA" sz="1000" b="0" noProof="1">
                <a:solidFill>
                  <a:srgbClr val="808080"/>
                </a:solidFill>
                <a:effectLst/>
                <a:latin typeface="Consolas" panose="020B0609020204030204" pitchFamily="49" charset="0"/>
              </a:rPr>
              <a:t>&gt;</a:t>
            </a:r>
            <a:endParaRPr lang="fr-CA" sz="1000" b="0" noProof="1">
              <a:solidFill>
                <a:srgbClr val="D4D4D4"/>
              </a:solidFill>
              <a:effectLst/>
              <a:latin typeface="Consolas" panose="020B0609020204030204" pitchFamily="49" charset="0"/>
            </a:endParaRPr>
          </a:p>
          <a:p>
            <a:r>
              <a:rPr lang="fr-CA" sz="1000" b="0" noProof="1">
                <a:solidFill>
                  <a:srgbClr val="808080"/>
                </a:solidFill>
                <a:effectLst/>
                <a:latin typeface="Consolas" panose="020B0609020204030204" pitchFamily="49" charset="0"/>
              </a:rPr>
              <a:t>  &lt;</a:t>
            </a:r>
            <a:r>
              <a:rPr lang="fr-CA" sz="1000" b="0" noProof="1">
                <a:solidFill>
                  <a:srgbClr val="569CD6"/>
                </a:solidFill>
                <a:effectLst/>
                <a:latin typeface="Consolas" panose="020B0609020204030204" pitchFamily="49" charset="0"/>
              </a:rPr>
              <a:t>div</a:t>
            </a:r>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class</a:t>
            </a:r>
            <a:r>
              <a:rPr lang="fr-CA" sz="1000" b="0" noProof="1">
                <a:solidFill>
                  <a:srgbClr val="D4D4D4"/>
                </a:solidFill>
                <a:effectLst/>
                <a:latin typeface="Consolas" panose="020B0609020204030204" pitchFamily="49" charset="0"/>
              </a:rPr>
              <a:t>=</a:t>
            </a:r>
            <a:r>
              <a:rPr lang="fr-CA" sz="1000" b="0" noProof="1">
                <a:solidFill>
                  <a:srgbClr val="CE9178"/>
                </a:solidFill>
                <a:effectLst/>
                <a:latin typeface="Consolas" panose="020B0609020204030204" pitchFamily="49" charset="0"/>
              </a:rPr>
              <a:t>"box"</a:t>
            </a:r>
            <a:r>
              <a:rPr lang="fr-CA" sz="1000" b="0" noProof="1">
                <a:solidFill>
                  <a:srgbClr val="808080"/>
                </a:solidFill>
                <a:effectLst/>
                <a:latin typeface="Consolas" panose="020B0609020204030204" pitchFamily="49" charset="0"/>
              </a:rPr>
              <a:t>&gt;</a:t>
            </a:r>
            <a:r>
              <a:rPr lang="fr-CA" sz="1000" b="0" noProof="1">
                <a:solidFill>
                  <a:srgbClr val="D4D4D4"/>
                </a:solidFill>
                <a:effectLst/>
                <a:latin typeface="Consolas" panose="020B0609020204030204" pitchFamily="49" charset="0"/>
              </a:rPr>
              <a:t> … </a:t>
            </a:r>
            <a:r>
              <a:rPr lang="fr-CA" sz="1000" b="0" noProof="1">
                <a:solidFill>
                  <a:srgbClr val="808080"/>
                </a:solidFill>
                <a:effectLst/>
                <a:latin typeface="Consolas" panose="020B0609020204030204" pitchFamily="49" charset="0"/>
              </a:rPr>
              <a:t>&lt;/</a:t>
            </a:r>
            <a:r>
              <a:rPr lang="fr-CA" sz="1000" b="0" noProof="1">
                <a:solidFill>
                  <a:srgbClr val="569CD6"/>
                </a:solidFill>
                <a:effectLst/>
                <a:latin typeface="Consolas" panose="020B0609020204030204" pitchFamily="49" charset="0"/>
              </a:rPr>
              <a:t>div</a:t>
            </a:r>
            <a:r>
              <a:rPr lang="fr-CA" sz="1000" b="0" noProof="1">
                <a:solidFill>
                  <a:srgbClr val="808080"/>
                </a:solidFill>
                <a:effectLst/>
                <a:latin typeface="Consolas" panose="020B0609020204030204" pitchFamily="49" charset="0"/>
              </a:rPr>
              <a:t>&gt;</a:t>
            </a:r>
            <a:endParaRPr lang="fr-CA" sz="1000" b="0" noProof="1">
              <a:solidFill>
                <a:srgbClr val="D4D4D4"/>
              </a:solidFill>
              <a:effectLst/>
              <a:latin typeface="Consolas" panose="020B0609020204030204" pitchFamily="49" charset="0"/>
            </a:endParaRPr>
          </a:p>
          <a:p>
            <a:r>
              <a:rPr lang="fr-CA" sz="1000" b="0" noProof="1">
                <a:solidFill>
                  <a:srgbClr val="808080"/>
                </a:solidFill>
                <a:effectLst/>
                <a:latin typeface="Consolas" panose="020B0609020204030204" pitchFamily="49" charset="0"/>
              </a:rPr>
              <a:t>  &lt;</a:t>
            </a:r>
            <a:r>
              <a:rPr lang="fr-CA" sz="1000" b="0" noProof="1">
                <a:solidFill>
                  <a:srgbClr val="569CD6"/>
                </a:solidFill>
                <a:effectLst/>
                <a:latin typeface="Consolas" panose="020B0609020204030204" pitchFamily="49" charset="0"/>
              </a:rPr>
              <a:t>div</a:t>
            </a:r>
            <a:r>
              <a:rPr lang="fr-CA" sz="1000" b="0" noProof="1">
                <a:solidFill>
                  <a:srgbClr val="D4D4D4"/>
                </a:solidFill>
                <a:effectLst/>
                <a:latin typeface="Consolas" panose="020B0609020204030204" pitchFamily="49" charset="0"/>
              </a:rPr>
              <a:t> </a:t>
            </a:r>
            <a:r>
              <a:rPr lang="fr-CA" sz="1000" b="0" noProof="1">
                <a:solidFill>
                  <a:srgbClr val="9CDCFE"/>
                </a:solidFill>
                <a:effectLst/>
                <a:latin typeface="Consolas" panose="020B0609020204030204" pitchFamily="49" charset="0"/>
              </a:rPr>
              <a:t>class</a:t>
            </a:r>
            <a:r>
              <a:rPr lang="fr-CA" sz="1000" b="0" noProof="1">
                <a:solidFill>
                  <a:srgbClr val="D4D4D4"/>
                </a:solidFill>
                <a:effectLst/>
                <a:latin typeface="Consolas" panose="020B0609020204030204" pitchFamily="49" charset="0"/>
              </a:rPr>
              <a:t>=</a:t>
            </a:r>
            <a:r>
              <a:rPr lang="fr-CA" sz="1000" b="0" noProof="1">
                <a:solidFill>
                  <a:srgbClr val="CE9178"/>
                </a:solidFill>
                <a:effectLst/>
                <a:latin typeface="Consolas" panose="020B0609020204030204" pitchFamily="49" charset="0"/>
              </a:rPr>
              <a:t>"box"</a:t>
            </a:r>
            <a:r>
              <a:rPr lang="fr-CA" sz="1000" b="0" noProof="1">
                <a:solidFill>
                  <a:srgbClr val="808080"/>
                </a:solidFill>
                <a:effectLst/>
                <a:latin typeface="Consolas" panose="020B0609020204030204" pitchFamily="49" charset="0"/>
              </a:rPr>
              <a:t>&gt;</a:t>
            </a:r>
            <a:r>
              <a:rPr lang="fr-CA" sz="1000" b="0" noProof="1">
                <a:solidFill>
                  <a:srgbClr val="D4D4D4"/>
                </a:solidFill>
                <a:effectLst/>
                <a:latin typeface="Consolas" panose="020B0609020204030204" pitchFamily="49" charset="0"/>
              </a:rPr>
              <a:t> … </a:t>
            </a:r>
            <a:r>
              <a:rPr lang="fr-CA" sz="1000" b="0" noProof="1">
                <a:solidFill>
                  <a:srgbClr val="808080"/>
                </a:solidFill>
                <a:effectLst/>
                <a:latin typeface="Consolas" panose="020B0609020204030204" pitchFamily="49" charset="0"/>
              </a:rPr>
              <a:t>&lt;/</a:t>
            </a:r>
            <a:r>
              <a:rPr lang="fr-CA" sz="1000" b="0" noProof="1">
                <a:solidFill>
                  <a:srgbClr val="569CD6"/>
                </a:solidFill>
                <a:effectLst/>
                <a:latin typeface="Consolas" panose="020B0609020204030204" pitchFamily="49" charset="0"/>
              </a:rPr>
              <a:t>div</a:t>
            </a:r>
            <a:r>
              <a:rPr lang="fr-CA" sz="1000" b="0" noProof="1">
                <a:solidFill>
                  <a:srgbClr val="808080"/>
                </a:solidFill>
                <a:effectLst/>
                <a:latin typeface="Consolas" panose="020B0609020204030204" pitchFamily="49" charset="0"/>
              </a:rPr>
              <a:t>&gt;</a:t>
            </a:r>
            <a:endParaRPr lang="fr-CA" sz="1000" b="0" noProof="1">
              <a:solidFill>
                <a:srgbClr val="D4D4D4"/>
              </a:solidFill>
              <a:effectLst/>
              <a:latin typeface="Consolas" panose="020B0609020204030204" pitchFamily="49" charset="0"/>
            </a:endParaRPr>
          </a:p>
          <a:p>
            <a:r>
              <a:rPr lang="fr-CA" sz="1000" b="0" noProof="1">
                <a:solidFill>
                  <a:srgbClr val="808080"/>
                </a:solidFill>
                <a:effectLst/>
                <a:latin typeface="Consolas" panose="020B0609020204030204" pitchFamily="49" charset="0"/>
              </a:rPr>
              <a:t>&lt;/</a:t>
            </a:r>
            <a:r>
              <a:rPr lang="fr-CA" sz="1000" b="0" noProof="1">
                <a:solidFill>
                  <a:srgbClr val="569CD6"/>
                </a:solidFill>
                <a:effectLst/>
                <a:latin typeface="Consolas" panose="020B0609020204030204" pitchFamily="49" charset="0"/>
              </a:rPr>
              <a:t>div</a:t>
            </a:r>
            <a:r>
              <a:rPr lang="fr-CA" sz="1000" b="0" noProof="1">
                <a:solidFill>
                  <a:srgbClr val="808080"/>
                </a:solidFill>
                <a:effectLst/>
                <a:latin typeface="Consolas" panose="020B0609020204030204" pitchFamily="49" charset="0"/>
              </a:rPr>
              <a:t>&gt;</a:t>
            </a:r>
            <a:endParaRPr lang="fr-CA" sz="1000" b="0" noProof="1">
              <a:solidFill>
                <a:srgbClr val="D4D4D4"/>
              </a:solidFill>
              <a:effectLst/>
              <a:latin typeface="Consolas" panose="020B0609020204030204" pitchFamily="49" charset="0"/>
            </a:endParaRPr>
          </a:p>
        </p:txBody>
      </p:sp>
      <p:pic>
        <p:nvPicPr>
          <p:cNvPr id="9" name="Image 8">
            <a:extLst>
              <a:ext uri="{FF2B5EF4-FFF2-40B4-BE49-F238E27FC236}">
                <a16:creationId xmlns:a16="http://schemas.microsoft.com/office/drawing/2014/main" id="{50366DD1-5849-E792-39D8-B22B256DA3A6}"/>
              </a:ext>
            </a:extLst>
          </p:cNvPr>
          <p:cNvPicPr>
            <a:picLocks noChangeAspect="1"/>
          </p:cNvPicPr>
          <p:nvPr/>
        </p:nvPicPr>
        <p:blipFill rotWithShape="1">
          <a:blip r:embed="rId2"/>
          <a:srcRect l="4646" t="9654" r="4329"/>
          <a:stretch/>
        </p:blipFill>
        <p:spPr>
          <a:xfrm>
            <a:off x="3097976" y="1613766"/>
            <a:ext cx="4585615" cy="5104608"/>
          </a:xfrm>
          <a:prstGeom prst="rect">
            <a:avLst/>
          </a:prstGeom>
        </p:spPr>
      </p:pic>
      <p:pic>
        <p:nvPicPr>
          <p:cNvPr id="11" name="Image 10">
            <a:extLst>
              <a:ext uri="{FF2B5EF4-FFF2-40B4-BE49-F238E27FC236}">
                <a16:creationId xmlns:a16="http://schemas.microsoft.com/office/drawing/2014/main" id="{CFC82BB0-4D51-D6E2-0600-C743730CBB57}"/>
              </a:ext>
            </a:extLst>
          </p:cNvPr>
          <p:cNvPicPr>
            <a:picLocks noChangeAspect="1"/>
          </p:cNvPicPr>
          <p:nvPr/>
        </p:nvPicPr>
        <p:blipFill rotWithShape="1">
          <a:blip r:embed="rId3"/>
          <a:srcRect l="5472" t="9589" r="7623"/>
          <a:stretch/>
        </p:blipFill>
        <p:spPr>
          <a:xfrm>
            <a:off x="7752184" y="1604799"/>
            <a:ext cx="4378086" cy="5108285"/>
          </a:xfrm>
          <a:prstGeom prst="rect">
            <a:avLst/>
          </a:prstGeom>
        </p:spPr>
      </p:pic>
      <p:sp>
        <p:nvSpPr>
          <p:cNvPr id="12" name="ZoneTexte 11">
            <a:extLst>
              <a:ext uri="{FF2B5EF4-FFF2-40B4-BE49-F238E27FC236}">
                <a16:creationId xmlns:a16="http://schemas.microsoft.com/office/drawing/2014/main" id="{C27DBEDB-879A-C987-3576-26572E684236}"/>
              </a:ext>
            </a:extLst>
          </p:cNvPr>
          <p:cNvSpPr txBox="1"/>
          <p:nvPr/>
        </p:nvSpPr>
        <p:spPr>
          <a:xfrm>
            <a:off x="4355165" y="6165304"/>
            <a:ext cx="2084225" cy="369332"/>
          </a:xfrm>
          <a:prstGeom prst="rect">
            <a:avLst/>
          </a:prstGeom>
          <a:noFill/>
        </p:spPr>
        <p:txBody>
          <a:bodyPr wrap="none" rtlCol="0">
            <a:spAutoFit/>
          </a:bodyPr>
          <a:lstStyle/>
          <a:p>
            <a:r>
              <a:rPr lang="en-CA" dirty="0">
                <a:solidFill>
                  <a:srgbClr val="00B0F0"/>
                </a:solidFill>
                <a:latin typeface="Consolas" panose="020B0609020204030204" pitchFamily="49" charset="0"/>
              </a:rPr>
              <a:t>Font-size:1.5em</a:t>
            </a:r>
            <a:endParaRPr lang="fr-CA" dirty="0">
              <a:solidFill>
                <a:srgbClr val="00B0F0"/>
              </a:solidFill>
              <a:latin typeface="Consolas" panose="020B0609020204030204" pitchFamily="49" charset="0"/>
            </a:endParaRPr>
          </a:p>
        </p:txBody>
      </p:sp>
      <p:sp>
        <p:nvSpPr>
          <p:cNvPr id="13" name="ZoneTexte 12">
            <a:extLst>
              <a:ext uri="{FF2B5EF4-FFF2-40B4-BE49-F238E27FC236}">
                <a16:creationId xmlns:a16="http://schemas.microsoft.com/office/drawing/2014/main" id="{5C9990C6-136A-CC2C-B7EF-F22CD67EAD70}"/>
              </a:ext>
            </a:extLst>
          </p:cNvPr>
          <p:cNvSpPr txBox="1"/>
          <p:nvPr/>
        </p:nvSpPr>
        <p:spPr>
          <a:xfrm>
            <a:off x="8953162" y="6165304"/>
            <a:ext cx="1830950" cy="369332"/>
          </a:xfrm>
          <a:prstGeom prst="rect">
            <a:avLst/>
          </a:prstGeom>
          <a:noFill/>
        </p:spPr>
        <p:txBody>
          <a:bodyPr wrap="none" rtlCol="0">
            <a:spAutoFit/>
          </a:bodyPr>
          <a:lstStyle/>
          <a:p>
            <a:r>
              <a:rPr lang="en-CA" dirty="0">
                <a:solidFill>
                  <a:srgbClr val="00B0F0"/>
                </a:solidFill>
                <a:latin typeface="Consolas" panose="020B0609020204030204" pitchFamily="49" charset="0"/>
              </a:rPr>
              <a:t>Font-size:1em</a:t>
            </a:r>
            <a:endParaRPr lang="fr-CA" dirty="0">
              <a:solidFill>
                <a:srgbClr val="00B0F0"/>
              </a:solidFill>
              <a:latin typeface="Consolas" panose="020B0609020204030204" pitchFamily="49" charset="0"/>
            </a:endParaRPr>
          </a:p>
        </p:txBody>
      </p:sp>
    </p:spTree>
    <p:extLst>
      <p:ext uri="{BB962C8B-B14F-4D97-AF65-F5344CB8AC3E}">
        <p14:creationId xmlns:p14="http://schemas.microsoft.com/office/powerpoint/2010/main" val="42589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22440B-56C0-D2E7-9747-886E82A76F19}"/>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4" name="Image 3">
            <a:extLst>
              <a:ext uri="{FF2B5EF4-FFF2-40B4-BE49-F238E27FC236}">
                <a16:creationId xmlns:a16="http://schemas.microsoft.com/office/drawing/2014/main" id="{AF8892D4-D29D-AED0-B20E-1F218C120274}"/>
              </a:ext>
            </a:extLst>
          </p:cNvPr>
          <p:cNvPicPr>
            <a:picLocks noChangeAspect="1"/>
          </p:cNvPicPr>
          <p:nvPr/>
        </p:nvPicPr>
        <p:blipFill>
          <a:blip r:embed="rId2"/>
          <a:stretch>
            <a:fillRect/>
          </a:stretch>
        </p:blipFill>
        <p:spPr>
          <a:xfrm>
            <a:off x="5144653" y="2382982"/>
            <a:ext cx="2950395" cy="3598139"/>
          </a:xfrm>
          <a:prstGeom prst="rect">
            <a:avLst/>
          </a:prstGeom>
        </p:spPr>
      </p:pic>
      <p:pic>
        <p:nvPicPr>
          <p:cNvPr id="5" name="Image 4">
            <a:extLst>
              <a:ext uri="{FF2B5EF4-FFF2-40B4-BE49-F238E27FC236}">
                <a16:creationId xmlns:a16="http://schemas.microsoft.com/office/drawing/2014/main" id="{B8811D45-8230-0508-45AB-9CEEB4A8EC76}"/>
              </a:ext>
            </a:extLst>
          </p:cNvPr>
          <p:cNvPicPr>
            <a:picLocks noChangeAspect="1"/>
          </p:cNvPicPr>
          <p:nvPr/>
        </p:nvPicPr>
        <p:blipFill>
          <a:blip r:embed="rId3"/>
          <a:stretch>
            <a:fillRect/>
          </a:stretch>
        </p:blipFill>
        <p:spPr>
          <a:xfrm>
            <a:off x="8301416" y="2382982"/>
            <a:ext cx="2459050" cy="4110182"/>
          </a:xfrm>
          <a:prstGeom prst="rect">
            <a:avLst/>
          </a:prstGeom>
        </p:spPr>
      </p:pic>
      <p:sp>
        <p:nvSpPr>
          <p:cNvPr id="6" name="ZoneTexte 5">
            <a:extLst>
              <a:ext uri="{FF2B5EF4-FFF2-40B4-BE49-F238E27FC236}">
                <a16:creationId xmlns:a16="http://schemas.microsoft.com/office/drawing/2014/main" id="{B6E47AC1-9A0B-C58A-D9FF-3EDFCFA2DB4B}"/>
              </a:ext>
            </a:extLst>
          </p:cNvPr>
          <p:cNvSpPr txBox="1"/>
          <p:nvPr/>
        </p:nvSpPr>
        <p:spPr>
          <a:xfrm>
            <a:off x="195332" y="258618"/>
            <a:ext cx="4385904" cy="5632311"/>
          </a:xfrm>
          <a:prstGeom prst="rect">
            <a:avLst/>
          </a:prstGeom>
          <a:noFill/>
        </p:spPr>
        <p:txBody>
          <a:bodyPr wrap="square" rtlCol="0">
            <a:spAutoFit/>
          </a:bodyPr>
          <a:lstStyle/>
          <a:p>
            <a:r>
              <a:rPr lang="fr-FR" sz="2000" b="1" noProof="1"/>
              <a:t>Exercice:</a:t>
            </a:r>
          </a:p>
          <a:p>
            <a:endParaRPr lang="fr-FR" noProof="1"/>
          </a:p>
          <a:p>
            <a:r>
              <a:rPr lang="fr-FR" noProof="1"/>
              <a:t>Reproduire ce qui est à droite avec flex et @media.</a:t>
            </a:r>
          </a:p>
          <a:p>
            <a:endParaRPr lang="fr-FR" noProof="1"/>
          </a:p>
          <a:p>
            <a:r>
              <a:rPr lang="fr-FR" noProof="1"/>
              <a:t>Le conteneur en fond blanc est centré et n’excède pas la largeur de 1200px. Le fond de body est de couleur de code #ccc.</a:t>
            </a:r>
          </a:p>
          <a:p>
            <a:endParaRPr lang="fr-FR" noProof="1"/>
          </a:p>
          <a:p>
            <a:r>
              <a:rPr lang="fr-FR" noProof="1"/>
              <a:t>L’espacement entre les blocs est de 20 pixels. La mise en page change lorsque le viewport est supérieur à 500 pixels.</a:t>
            </a:r>
          </a:p>
          <a:p>
            <a:endParaRPr lang="fr-FR" noProof="1"/>
          </a:p>
          <a:p>
            <a:r>
              <a:rPr lang="fr-FR" noProof="1"/>
              <a:t>Le bloc jaune a une hauteur minimale de 420 pixels et les autres blocs de 100 pixels. Tous les blocs ont les coins arrondis avec un rayons de 20 pixels.</a:t>
            </a:r>
          </a:p>
          <a:p>
            <a:endParaRPr lang="fr-FR" noProof="1"/>
          </a:p>
          <a:p>
            <a:r>
              <a:rPr lang="fr-FR" noProof="1"/>
              <a:t>Le blocs des côtés sont assujettis a un flex vertical (flex-direction: column;)</a:t>
            </a:r>
          </a:p>
        </p:txBody>
      </p:sp>
      <p:pic>
        <p:nvPicPr>
          <p:cNvPr id="7" name="Image 6">
            <a:extLst>
              <a:ext uri="{FF2B5EF4-FFF2-40B4-BE49-F238E27FC236}">
                <a16:creationId xmlns:a16="http://schemas.microsoft.com/office/drawing/2014/main" id="{9F49630E-275C-CC89-68ED-55C486FC545F}"/>
              </a:ext>
            </a:extLst>
          </p:cNvPr>
          <p:cNvPicPr>
            <a:picLocks noChangeAspect="1"/>
          </p:cNvPicPr>
          <p:nvPr/>
        </p:nvPicPr>
        <p:blipFill>
          <a:blip r:embed="rId4"/>
          <a:stretch>
            <a:fillRect/>
          </a:stretch>
        </p:blipFill>
        <p:spPr>
          <a:xfrm>
            <a:off x="5144653" y="258618"/>
            <a:ext cx="6687129" cy="1952418"/>
          </a:xfrm>
          <a:prstGeom prst="rect">
            <a:avLst/>
          </a:prstGeom>
        </p:spPr>
      </p:pic>
    </p:spTree>
    <p:extLst>
      <p:ext uri="{BB962C8B-B14F-4D97-AF65-F5344CB8AC3E}">
        <p14:creationId xmlns:p14="http://schemas.microsoft.com/office/powerpoint/2010/main" val="30580647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AFF72B-4DF5-F03A-B025-1BFB11F2812A}"/>
              </a:ext>
            </a:extLst>
          </p:cNvPr>
          <p:cNvSpPr>
            <a:spLocks noGrp="1"/>
          </p:cNvSpPr>
          <p:nvPr>
            <p:ph type="title"/>
          </p:nvPr>
        </p:nvSpPr>
        <p:spPr/>
        <p:txBody>
          <a:bodyPr>
            <a:normAutofit fontScale="90000"/>
          </a:bodyPr>
          <a:lstStyle/>
          <a:p>
            <a:r>
              <a:rPr lang="en-CA" dirty="0" err="1"/>
              <a:t>Laboratoire</a:t>
            </a:r>
            <a:r>
              <a:rPr lang="en-CA" dirty="0"/>
              <a:t> 5 (à </a:t>
            </a:r>
            <a:r>
              <a:rPr lang="en-CA" dirty="0" err="1"/>
              <a:t>remettre</a:t>
            </a:r>
            <a:r>
              <a:rPr lang="en-CA" dirty="0"/>
              <a:t> </a:t>
            </a:r>
            <a:r>
              <a:rPr lang="en-CA" dirty="0" err="1"/>
              <a:t>avant</a:t>
            </a:r>
            <a:r>
              <a:rPr lang="en-CA" dirty="0"/>
              <a:t> le 21 </a:t>
            </a:r>
            <a:r>
              <a:rPr lang="en-CA" dirty="0" err="1"/>
              <a:t>novembre</a:t>
            </a:r>
            <a:r>
              <a:rPr lang="en-CA" dirty="0"/>
              <a:t>)</a:t>
            </a:r>
            <a:endParaRPr lang="fr-CA" dirty="0"/>
          </a:p>
        </p:txBody>
      </p:sp>
      <p:pic>
        <p:nvPicPr>
          <p:cNvPr id="5" name="Image 4">
            <a:extLst>
              <a:ext uri="{FF2B5EF4-FFF2-40B4-BE49-F238E27FC236}">
                <a16:creationId xmlns:a16="http://schemas.microsoft.com/office/drawing/2014/main" id="{65E859A4-0E67-17C9-E9D0-FEE647AF1FCC}"/>
              </a:ext>
            </a:extLst>
          </p:cNvPr>
          <p:cNvPicPr>
            <a:picLocks noChangeAspect="1"/>
          </p:cNvPicPr>
          <p:nvPr/>
        </p:nvPicPr>
        <p:blipFill>
          <a:blip r:embed="rId2"/>
          <a:stretch>
            <a:fillRect/>
          </a:stretch>
        </p:blipFill>
        <p:spPr>
          <a:xfrm>
            <a:off x="2999656" y="3356992"/>
            <a:ext cx="5620021" cy="3354186"/>
          </a:xfrm>
          <a:prstGeom prst="rect">
            <a:avLst/>
          </a:prstGeom>
        </p:spPr>
      </p:pic>
      <p:pic>
        <p:nvPicPr>
          <p:cNvPr id="7" name="Image 6">
            <a:extLst>
              <a:ext uri="{FF2B5EF4-FFF2-40B4-BE49-F238E27FC236}">
                <a16:creationId xmlns:a16="http://schemas.microsoft.com/office/drawing/2014/main" id="{3396D882-0D61-1BF9-F86D-5F10522A0322}"/>
              </a:ext>
            </a:extLst>
          </p:cNvPr>
          <p:cNvPicPr>
            <a:picLocks noChangeAspect="1"/>
          </p:cNvPicPr>
          <p:nvPr/>
        </p:nvPicPr>
        <p:blipFill>
          <a:blip r:embed="rId3"/>
          <a:stretch>
            <a:fillRect/>
          </a:stretch>
        </p:blipFill>
        <p:spPr>
          <a:xfrm>
            <a:off x="8760296" y="1633201"/>
            <a:ext cx="3225219" cy="5073752"/>
          </a:xfrm>
          <a:prstGeom prst="rect">
            <a:avLst/>
          </a:prstGeom>
        </p:spPr>
      </p:pic>
      <p:sp>
        <p:nvSpPr>
          <p:cNvPr id="8" name="ZoneTexte 7">
            <a:extLst>
              <a:ext uri="{FF2B5EF4-FFF2-40B4-BE49-F238E27FC236}">
                <a16:creationId xmlns:a16="http://schemas.microsoft.com/office/drawing/2014/main" id="{BADBB3C6-882F-0209-9C9E-F6196CA8B157}"/>
              </a:ext>
            </a:extLst>
          </p:cNvPr>
          <p:cNvSpPr txBox="1"/>
          <p:nvPr/>
        </p:nvSpPr>
        <p:spPr>
          <a:xfrm>
            <a:off x="197253" y="1637602"/>
            <a:ext cx="8010077" cy="5355312"/>
          </a:xfrm>
          <a:prstGeom prst="rect">
            <a:avLst/>
          </a:prstGeom>
          <a:noFill/>
        </p:spPr>
        <p:txBody>
          <a:bodyPr wrap="square" rtlCol="0">
            <a:spAutoFit/>
          </a:bodyPr>
          <a:lstStyle/>
          <a:p>
            <a:r>
              <a:rPr lang="fr-CA" dirty="0"/>
              <a:t>Remettez un document html qui contient classe et html qui reproduit la web ci-dessous et se comporte de la même façon aux dimensions de la fenêtre.</a:t>
            </a:r>
          </a:p>
          <a:p>
            <a:r>
              <a:rPr lang="fr-CA" dirty="0"/>
              <a:t>Vous devez utiliser les directive </a:t>
            </a:r>
            <a:r>
              <a:rPr lang="fr-CA" dirty="0" err="1"/>
              <a:t>css</a:t>
            </a:r>
            <a:r>
              <a:rPr lang="fr-CA" dirty="0"/>
              <a:t> suivantes:</a:t>
            </a:r>
          </a:p>
          <a:p>
            <a:endParaRPr lang="fr-CA" dirty="0"/>
          </a:p>
          <a:p>
            <a:r>
              <a:rPr lang="fr-CA" dirty="0">
                <a:latin typeface="Consolas" panose="020B0609020204030204" pitchFamily="49" charset="0"/>
              </a:rPr>
              <a:t>-</a:t>
            </a:r>
            <a:r>
              <a:rPr lang="fr-CA" dirty="0" err="1">
                <a:latin typeface="Consolas" panose="020B0609020204030204" pitchFamily="49" charset="0"/>
              </a:rPr>
              <a:t>margin</a:t>
            </a:r>
            <a:r>
              <a:rPr lang="fr-CA" dirty="0">
                <a:latin typeface="Consolas" panose="020B0609020204030204" pitchFamily="49" charset="0"/>
              </a:rPr>
              <a:t> et </a:t>
            </a:r>
            <a:r>
              <a:rPr lang="fr-CA" dirty="0" err="1">
                <a:latin typeface="Consolas" panose="020B0609020204030204" pitchFamily="49" charset="0"/>
              </a:rPr>
              <a:t>padding</a:t>
            </a:r>
            <a:endParaRPr lang="fr-CA" dirty="0">
              <a:latin typeface="Consolas" panose="020B0609020204030204" pitchFamily="49" charset="0"/>
            </a:endParaRPr>
          </a:p>
          <a:p>
            <a:r>
              <a:rPr lang="fr-CA" dirty="0">
                <a:latin typeface="Consolas" panose="020B0609020204030204" pitchFamily="49" charset="0"/>
              </a:rPr>
              <a:t>-max-</a:t>
            </a:r>
            <a:r>
              <a:rPr lang="fr-CA" dirty="0" err="1">
                <a:latin typeface="Consolas" panose="020B0609020204030204" pitchFamily="49" charset="0"/>
              </a:rPr>
              <a:t>witdth</a:t>
            </a:r>
            <a:endParaRPr lang="fr-CA" dirty="0">
              <a:latin typeface="Consolas" panose="020B0609020204030204" pitchFamily="49" charset="0"/>
            </a:endParaRPr>
          </a:p>
          <a:p>
            <a:r>
              <a:rPr lang="fr-CA" dirty="0">
                <a:latin typeface="Consolas" panose="020B0609020204030204" pitchFamily="49" charset="0"/>
              </a:rPr>
              <a:t>-border</a:t>
            </a:r>
          </a:p>
          <a:p>
            <a:r>
              <a:rPr lang="fr-CA" dirty="0">
                <a:latin typeface="Consolas" panose="020B0609020204030204" pitchFamily="49" charset="0"/>
              </a:rPr>
              <a:t>-background-</a:t>
            </a:r>
            <a:r>
              <a:rPr lang="fr-CA" dirty="0" err="1">
                <a:latin typeface="Consolas" panose="020B0609020204030204" pitchFamily="49" charset="0"/>
              </a:rPr>
              <a:t>color</a:t>
            </a:r>
            <a:endParaRPr lang="fr-CA" dirty="0">
              <a:latin typeface="Consolas" panose="020B0609020204030204" pitchFamily="49" charset="0"/>
            </a:endParaRPr>
          </a:p>
          <a:p>
            <a:r>
              <a:rPr lang="fr-CA" dirty="0">
                <a:latin typeface="Consolas" panose="020B0609020204030204" pitchFamily="49" charset="0"/>
              </a:rPr>
              <a:t>-</a:t>
            </a:r>
            <a:r>
              <a:rPr lang="fr-CA" dirty="0" err="1">
                <a:latin typeface="Consolas" panose="020B0609020204030204" pitchFamily="49" charset="0"/>
              </a:rPr>
              <a:t>text-align</a:t>
            </a:r>
            <a:endParaRPr lang="fr-CA" dirty="0">
              <a:latin typeface="Consolas" panose="020B0609020204030204" pitchFamily="49" charset="0"/>
            </a:endParaRPr>
          </a:p>
          <a:p>
            <a:r>
              <a:rPr lang="fr-CA" dirty="0">
                <a:latin typeface="Consolas" panose="020B0609020204030204" pitchFamily="49" charset="0"/>
              </a:rPr>
              <a:t>-</a:t>
            </a:r>
            <a:r>
              <a:rPr lang="fr-CA" dirty="0" err="1">
                <a:latin typeface="Consolas" panose="020B0609020204030204" pitchFamily="49" charset="0"/>
              </a:rPr>
              <a:t>width</a:t>
            </a:r>
            <a:r>
              <a:rPr lang="fr-CA" dirty="0">
                <a:latin typeface="Consolas" panose="020B0609020204030204" pitchFamily="49" charset="0"/>
              </a:rPr>
              <a:t> avec </a:t>
            </a:r>
            <a:r>
              <a:rPr lang="fr-CA" dirty="0" err="1">
                <a:latin typeface="Consolas" panose="020B0609020204030204" pitchFamily="49" charset="0"/>
              </a:rPr>
              <a:t>calc</a:t>
            </a:r>
            <a:endParaRPr lang="fr-CA" dirty="0">
              <a:latin typeface="Consolas" panose="020B0609020204030204" pitchFamily="49" charset="0"/>
            </a:endParaRPr>
          </a:p>
          <a:p>
            <a:r>
              <a:rPr lang="fr-CA" dirty="0">
                <a:latin typeface="Consolas" panose="020B0609020204030204" pitchFamily="49" charset="0"/>
              </a:rPr>
              <a:t>-position: </a:t>
            </a:r>
            <a:r>
              <a:rPr lang="fr-CA" dirty="0" err="1">
                <a:latin typeface="Consolas" panose="020B0609020204030204" pitchFamily="49" charset="0"/>
              </a:rPr>
              <a:t>fixed</a:t>
            </a:r>
            <a:endParaRPr lang="fr-CA" dirty="0">
              <a:latin typeface="Consolas" panose="020B0609020204030204" pitchFamily="49" charset="0"/>
            </a:endParaRPr>
          </a:p>
          <a:p>
            <a:r>
              <a:rPr lang="fr-CA" dirty="0">
                <a:latin typeface="Consolas" panose="020B0609020204030204" pitchFamily="49" charset="0"/>
              </a:rPr>
              <a:t>-font-size</a:t>
            </a:r>
          </a:p>
          <a:p>
            <a:r>
              <a:rPr lang="fr-CA" dirty="0">
                <a:latin typeface="Consolas" panose="020B0609020204030204" pitchFamily="49" charset="0"/>
              </a:rPr>
              <a:t>-font-</a:t>
            </a:r>
            <a:r>
              <a:rPr lang="fr-CA" dirty="0" err="1">
                <a:latin typeface="Consolas" panose="020B0609020204030204" pitchFamily="49" charset="0"/>
              </a:rPr>
              <a:t>family</a:t>
            </a:r>
            <a:endParaRPr lang="fr-CA" dirty="0">
              <a:latin typeface="Consolas" panose="020B0609020204030204" pitchFamily="49" charset="0"/>
            </a:endParaRPr>
          </a:p>
          <a:p>
            <a:r>
              <a:rPr lang="fr-CA" dirty="0">
                <a:latin typeface="Consolas" panose="020B0609020204030204" pitchFamily="49" charset="0"/>
              </a:rPr>
              <a:t>-</a:t>
            </a:r>
            <a:r>
              <a:rPr lang="fr-CA" dirty="0" err="1">
                <a:latin typeface="Consolas" panose="020B0609020204030204" pitchFamily="49" charset="0"/>
              </a:rPr>
              <a:t>display:flex</a:t>
            </a:r>
            <a:endParaRPr lang="fr-CA" dirty="0">
              <a:latin typeface="Consolas" panose="020B0609020204030204" pitchFamily="49" charset="0"/>
            </a:endParaRPr>
          </a:p>
          <a:p>
            <a:r>
              <a:rPr lang="fr-CA" dirty="0">
                <a:latin typeface="Consolas" panose="020B0609020204030204" pitchFamily="49" charset="0"/>
              </a:rPr>
              <a:t>-</a:t>
            </a:r>
            <a:r>
              <a:rPr lang="fr-CA" dirty="0" err="1">
                <a:latin typeface="Consolas" panose="020B0609020204030204" pitchFamily="49" charset="0"/>
              </a:rPr>
              <a:t>flex</a:t>
            </a:r>
            <a:endParaRPr lang="fr-CA" dirty="0">
              <a:latin typeface="Consolas" panose="020B0609020204030204" pitchFamily="49" charset="0"/>
            </a:endParaRPr>
          </a:p>
          <a:p>
            <a:r>
              <a:rPr lang="fr-CA" dirty="0">
                <a:latin typeface="Consolas" panose="020B0609020204030204" pitchFamily="49" charset="0"/>
              </a:rPr>
              <a:t>-</a:t>
            </a:r>
            <a:r>
              <a:rPr lang="fr-CA" dirty="0" err="1">
                <a:latin typeface="Consolas" panose="020B0609020204030204" pitchFamily="49" charset="0"/>
              </a:rPr>
              <a:t>order</a:t>
            </a:r>
            <a:endParaRPr lang="fr-CA" dirty="0">
              <a:latin typeface="Consolas" panose="020B0609020204030204" pitchFamily="49" charset="0"/>
            </a:endParaRPr>
          </a:p>
          <a:p>
            <a:r>
              <a:rPr lang="fr-CA" dirty="0">
                <a:latin typeface="Consolas" panose="020B0609020204030204" pitchFamily="49" charset="0"/>
              </a:rPr>
              <a:t>-gap</a:t>
            </a:r>
          </a:p>
          <a:p>
            <a:r>
              <a:rPr lang="fr-CA" dirty="0">
                <a:latin typeface="Consolas" panose="020B0609020204030204" pitchFamily="49" charset="0"/>
              </a:rPr>
              <a:t>-@media</a:t>
            </a:r>
          </a:p>
          <a:p>
            <a:endParaRPr lang="fr-CA" dirty="0"/>
          </a:p>
        </p:txBody>
      </p:sp>
    </p:spTree>
    <p:extLst>
      <p:ext uri="{BB962C8B-B14F-4D97-AF65-F5344CB8AC3E}">
        <p14:creationId xmlns:p14="http://schemas.microsoft.com/office/powerpoint/2010/main" val="520689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CSS externe</a:t>
            </a:r>
            <a:endParaRPr lang="fr-CA"/>
          </a:p>
        </p:txBody>
      </p:sp>
      <p:pic>
        <p:nvPicPr>
          <p:cNvPr id="18434" name="Picture 2"/>
          <p:cNvPicPr>
            <a:picLocks noChangeAspect="1" noChangeArrowheads="1"/>
          </p:cNvPicPr>
          <p:nvPr/>
        </p:nvPicPr>
        <p:blipFill>
          <a:blip r:embed="rId2" cstate="print"/>
          <a:srcRect/>
          <a:stretch>
            <a:fillRect/>
          </a:stretch>
        </p:blipFill>
        <p:spPr bwMode="auto">
          <a:xfrm>
            <a:off x="1775521" y="3212976"/>
            <a:ext cx="5667375" cy="3124200"/>
          </a:xfrm>
          <a:prstGeom prst="rect">
            <a:avLst/>
          </a:prstGeom>
          <a:noFill/>
          <a:ln w="9525">
            <a:noFill/>
            <a:miter lim="800000"/>
            <a:headEnd/>
            <a:tailEnd/>
          </a:ln>
        </p:spPr>
      </p:pic>
      <p:pic>
        <p:nvPicPr>
          <p:cNvPr id="18435" name="Picture 3"/>
          <p:cNvPicPr>
            <a:picLocks noChangeAspect="1" noChangeArrowheads="1"/>
          </p:cNvPicPr>
          <p:nvPr/>
        </p:nvPicPr>
        <p:blipFill>
          <a:blip r:embed="rId3" cstate="print"/>
          <a:srcRect/>
          <a:stretch>
            <a:fillRect/>
          </a:stretch>
        </p:blipFill>
        <p:spPr bwMode="auto">
          <a:xfrm>
            <a:off x="1775520" y="1988841"/>
            <a:ext cx="4381500" cy="828675"/>
          </a:xfrm>
          <a:prstGeom prst="rect">
            <a:avLst/>
          </a:prstGeom>
          <a:noFill/>
          <a:ln w="9525">
            <a:noFill/>
            <a:miter lim="800000"/>
            <a:headEnd/>
            <a:tailEnd/>
          </a:ln>
        </p:spPr>
      </p:pic>
      <p:sp>
        <p:nvSpPr>
          <p:cNvPr id="6" name="Rectangle 5"/>
          <p:cNvSpPr/>
          <p:nvPr/>
        </p:nvSpPr>
        <p:spPr>
          <a:xfrm>
            <a:off x="3136115" y="4213531"/>
            <a:ext cx="4248472" cy="28803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8" name="Elbow Connector 7"/>
          <p:cNvCxnSpPr/>
          <p:nvPr/>
        </p:nvCxnSpPr>
        <p:spPr>
          <a:xfrm rot="10800000">
            <a:off x="4079776" y="2348880"/>
            <a:ext cx="2376264" cy="1944216"/>
          </a:xfrm>
          <a:prstGeom prst="bentConnector3">
            <a:avLst>
              <a:gd name="adj1" fmla="val -247"/>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4" cstate="print"/>
          <a:srcRect/>
          <a:stretch>
            <a:fillRect/>
          </a:stretch>
        </p:blipFill>
        <p:spPr bwMode="auto">
          <a:xfrm>
            <a:off x="8472264" y="3429000"/>
            <a:ext cx="1581150" cy="457200"/>
          </a:xfrm>
          <a:prstGeom prst="rect">
            <a:avLst/>
          </a:prstGeom>
          <a:noFill/>
          <a:ln w="28575">
            <a:solidFill>
              <a:schemeClr val="tx1"/>
            </a:solidFill>
            <a:miter lim="800000"/>
            <a:headEnd/>
            <a:tailEnd/>
          </a:ln>
        </p:spPr>
      </p:pic>
      <p:sp>
        <p:nvSpPr>
          <p:cNvPr id="13" name="Content Placeholder 2"/>
          <p:cNvSpPr>
            <a:spLocks noGrp="1"/>
          </p:cNvSpPr>
          <p:nvPr>
            <p:ph idx="1"/>
          </p:nvPr>
        </p:nvSpPr>
        <p:spPr>
          <a:xfrm>
            <a:off x="6168008" y="5301208"/>
            <a:ext cx="4283968" cy="1412776"/>
          </a:xfrm>
        </p:spPr>
        <p:txBody>
          <a:bodyPr>
            <a:noAutofit/>
          </a:bodyPr>
          <a:lstStyle/>
          <a:p>
            <a:pPr>
              <a:lnSpc>
                <a:spcPct val="160000"/>
              </a:lnSpc>
            </a:pPr>
            <a:r>
              <a:rPr lang="en-CA" sz="1600"/>
              <a:t>Facile d’entretien</a:t>
            </a:r>
          </a:p>
          <a:p>
            <a:pPr>
              <a:lnSpc>
                <a:spcPct val="160000"/>
              </a:lnSpc>
            </a:pPr>
            <a:r>
              <a:rPr lang="en-CA" sz="1600"/>
              <a:t>Transportable</a:t>
            </a:r>
          </a:p>
          <a:p>
            <a:pPr>
              <a:lnSpc>
                <a:spcPct val="160000"/>
              </a:lnSpc>
            </a:pPr>
            <a:r>
              <a:rPr lang="en-CA" sz="1600"/>
              <a:t>Centralisation des styles pour un site web</a:t>
            </a:r>
          </a:p>
        </p:txBody>
      </p:sp>
      <p:sp>
        <p:nvSpPr>
          <p:cNvPr id="14" name="TextBox 13"/>
          <p:cNvSpPr txBox="1"/>
          <p:nvPr/>
        </p:nvSpPr>
        <p:spPr>
          <a:xfrm>
            <a:off x="4177306" y="1628801"/>
            <a:ext cx="2837893" cy="646331"/>
          </a:xfrm>
          <a:prstGeom prst="rect">
            <a:avLst/>
          </a:prstGeom>
          <a:noFill/>
        </p:spPr>
        <p:txBody>
          <a:bodyPr wrap="none" rtlCol="0">
            <a:spAutoFit/>
          </a:bodyPr>
          <a:lstStyle/>
          <a:p>
            <a:pPr algn="ctr"/>
            <a:r>
              <a:rPr lang="en-CA">
                <a:solidFill>
                  <a:srgbClr val="FF0000"/>
                </a:solidFill>
              </a:rPr>
              <a:t>Attention! </a:t>
            </a:r>
          </a:p>
          <a:p>
            <a:pPr algn="ctr"/>
            <a:r>
              <a:rPr lang="en-CA">
                <a:solidFill>
                  <a:srgbClr val="FF0000"/>
                </a:solidFill>
              </a:rPr>
              <a:t>L’URL est sensible à la casse</a:t>
            </a:r>
            <a:endParaRPr lang="fr-CA">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 calcmode="lin" valueType="num">
                                      <p:cBhvr additive="base">
                                        <p:cTn id="7" dur="500" fill="hold"/>
                                        <p:tgtEl>
                                          <p:spTgt spid="18434"/>
                                        </p:tgtEl>
                                        <p:attrNameLst>
                                          <p:attrName>ppt_x</p:attrName>
                                        </p:attrNameLst>
                                      </p:cBhvr>
                                      <p:tavLst>
                                        <p:tav tm="0">
                                          <p:val>
                                            <p:strVal val="#ppt_x"/>
                                          </p:val>
                                        </p:tav>
                                        <p:tav tm="100000">
                                          <p:val>
                                            <p:strVal val="#ppt_x"/>
                                          </p:val>
                                        </p:tav>
                                      </p:tavLst>
                                    </p:anim>
                                    <p:anim calcmode="lin" valueType="num">
                                      <p:cBhvr additive="base">
                                        <p:cTn id="8" dur="500" fill="hold"/>
                                        <p:tgtEl>
                                          <p:spTgt spid="184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8435"/>
                                        </p:tgtEl>
                                        <p:attrNameLst>
                                          <p:attrName>style.visibility</p:attrName>
                                        </p:attrNameLst>
                                      </p:cBhvr>
                                      <p:to>
                                        <p:strVal val="visible"/>
                                      </p:to>
                                    </p:set>
                                    <p:animEffect transition="in" filter="dissolve">
                                      <p:cBhvr>
                                        <p:cTn id="19" dur="500"/>
                                        <p:tgtEl>
                                          <p:spTgt spid="18435"/>
                                        </p:tgtEl>
                                      </p:cBhvr>
                                    </p:animEffect>
                                  </p:childTnLst>
                                </p:cTn>
                              </p:par>
                              <p:par>
                                <p:cTn id="20" presetID="9"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dissolve">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
                                            <p:txEl>
                                              <p:pRg st="1" end="1"/>
                                            </p:txEl>
                                          </p:spTgt>
                                        </p:tgtEl>
                                        <p:attrNameLst>
                                          <p:attrName>style.visibility</p:attrName>
                                        </p:attrNameLst>
                                      </p:cBhvr>
                                      <p:to>
                                        <p:strVal val="visible"/>
                                      </p:to>
                                    </p:set>
                                    <p:animEffect transition="in" filter="dissolve">
                                      <p:cBhvr>
                                        <p:cTn id="32" dur="500"/>
                                        <p:tgtEl>
                                          <p:spTgt spid="1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3">
                                            <p:txEl>
                                              <p:pRg st="0" end="0"/>
                                            </p:txEl>
                                          </p:spTgt>
                                        </p:tgtEl>
                                        <p:attrNameLst>
                                          <p:attrName>style.visibility</p:attrName>
                                        </p:attrNameLst>
                                      </p:cBhvr>
                                      <p:to>
                                        <p:strVal val="visible"/>
                                      </p:to>
                                    </p:set>
                                    <p:anim calcmode="lin" valueType="num">
                                      <p:cBhvr additive="base">
                                        <p:cTn id="4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3">
                                            <p:txEl>
                                              <p:pRg st="1" end="1"/>
                                            </p:txEl>
                                          </p:spTgt>
                                        </p:tgtEl>
                                        <p:attrNameLst>
                                          <p:attrName>style.visibility</p:attrName>
                                        </p:attrNameLst>
                                      </p:cBhvr>
                                      <p:to>
                                        <p:strVal val="visible"/>
                                      </p:to>
                                    </p:set>
                                    <p:anim calcmode="lin" valueType="num">
                                      <p:cBhvr additive="base">
                                        <p:cTn id="48"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3">
                                            <p:txEl>
                                              <p:pRg st="2" end="2"/>
                                            </p:txEl>
                                          </p:spTgt>
                                        </p:tgtEl>
                                        <p:attrNameLst>
                                          <p:attrName>style.visibility</p:attrName>
                                        </p:attrNameLst>
                                      </p:cBhvr>
                                      <p:to>
                                        <p:strVal val="visible"/>
                                      </p:to>
                                    </p:set>
                                    <p:anim calcmode="lin" valueType="num">
                                      <p:cBhvr additive="base">
                                        <p:cTn id="54"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CSS et DOM</a:t>
            </a:r>
            <a:endParaRPr lang="fr-CA"/>
          </a:p>
        </p:txBody>
      </p:sp>
      <p:grpSp>
        <p:nvGrpSpPr>
          <p:cNvPr id="30" name="Group 29"/>
          <p:cNvGrpSpPr/>
          <p:nvPr/>
        </p:nvGrpSpPr>
        <p:grpSpPr>
          <a:xfrm>
            <a:off x="1703512" y="5085185"/>
            <a:ext cx="5328592" cy="1501135"/>
            <a:chOff x="1763688" y="4149080"/>
            <a:chExt cx="5328592" cy="1501135"/>
          </a:xfrm>
        </p:grpSpPr>
        <p:pic>
          <p:nvPicPr>
            <p:cNvPr id="19458" name="Picture 2"/>
            <p:cNvPicPr>
              <a:picLocks noChangeAspect="1" noChangeArrowheads="1"/>
            </p:cNvPicPr>
            <p:nvPr/>
          </p:nvPicPr>
          <p:blipFill>
            <a:blip r:embed="rId2" cstate="print"/>
            <a:srcRect/>
            <a:stretch>
              <a:fillRect/>
            </a:stretch>
          </p:blipFill>
          <p:spPr bwMode="auto">
            <a:xfrm>
              <a:off x="3995936" y="4149080"/>
              <a:ext cx="257175" cy="133350"/>
            </a:xfrm>
            <a:prstGeom prst="rect">
              <a:avLst/>
            </a:prstGeom>
            <a:noFill/>
            <a:ln w="9525">
              <a:noFill/>
              <a:miter lim="800000"/>
              <a:headEnd/>
              <a:tailEnd/>
            </a:ln>
          </p:spPr>
        </p:pic>
        <p:pic>
          <p:nvPicPr>
            <p:cNvPr id="19459" name="Picture 3"/>
            <p:cNvPicPr>
              <a:picLocks noChangeAspect="1" noChangeArrowheads="1"/>
            </p:cNvPicPr>
            <p:nvPr/>
          </p:nvPicPr>
          <p:blipFill>
            <a:blip r:embed="rId3" cstate="print"/>
            <a:srcRect/>
            <a:stretch>
              <a:fillRect/>
            </a:stretch>
          </p:blipFill>
          <p:spPr bwMode="auto">
            <a:xfrm>
              <a:off x="1763688" y="4941168"/>
              <a:ext cx="781050" cy="152400"/>
            </a:xfrm>
            <a:prstGeom prst="rect">
              <a:avLst/>
            </a:prstGeom>
            <a:noFill/>
            <a:ln w="9525">
              <a:noFill/>
              <a:miter lim="800000"/>
              <a:headEnd/>
              <a:tailEnd/>
            </a:ln>
          </p:spPr>
        </p:pic>
        <p:sp>
          <p:nvSpPr>
            <p:cNvPr id="6" name="TextBox 5"/>
            <p:cNvSpPr txBox="1"/>
            <p:nvPr/>
          </p:nvSpPr>
          <p:spPr>
            <a:xfrm>
              <a:off x="1986644" y="5373216"/>
              <a:ext cx="425116" cy="276999"/>
            </a:xfrm>
            <a:prstGeom prst="rect">
              <a:avLst/>
            </a:prstGeom>
            <a:noFill/>
          </p:spPr>
          <p:txBody>
            <a:bodyPr wrap="none" rtlCol="0">
              <a:spAutoFit/>
            </a:bodyPr>
            <a:lstStyle/>
            <a:p>
              <a:r>
                <a:rPr lang="en-CA" sz="1200">
                  <a:latin typeface="Times New Roman" pitchFamily="18" charset="0"/>
                  <a:cs typeface="Times New Roman" pitchFamily="18" charset="0"/>
                </a:rPr>
                <a:t>“C”</a:t>
              </a:r>
              <a:endParaRPr lang="fr-CA" sz="1200">
                <a:latin typeface="Times New Roman" pitchFamily="18" charset="0"/>
                <a:cs typeface="Times New Roman" pitchFamily="18" charset="0"/>
              </a:endParaRPr>
            </a:p>
          </p:txBody>
        </p:sp>
        <p:sp>
          <p:nvSpPr>
            <p:cNvPr id="7" name="TextBox 6"/>
            <p:cNvSpPr txBox="1"/>
            <p:nvPr/>
          </p:nvSpPr>
          <p:spPr>
            <a:xfrm>
              <a:off x="3923928" y="5373216"/>
              <a:ext cx="407484" cy="276999"/>
            </a:xfrm>
            <a:prstGeom prst="rect">
              <a:avLst/>
            </a:prstGeom>
            <a:noFill/>
          </p:spPr>
          <p:txBody>
            <a:bodyPr wrap="none" rtlCol="0">
              <a:spAutoFit/>
            </a:bodyPr>
            <a:lstStyle/>
            <a:p>
              <a:r>
                <a:rPr lang="en-CA" sz="1200">
                  <a:latin typeface="Times New Roman" pitchFamily="18" charset="0"/>
                  <a:cs typeface="Times New Roman" pitchFamily="18" charset="0"/>
                </a:rPr>
                <a:t>“S”</a:t>
              </a:r>
              <a:endParaRPr lang="fr-CA" sz="1200">
                <a:latin typeface="Times New Roman" pitchFamily="18" charset="0"/>
                <a:cs typeface="Times New Roman" pitchFamily="18" charset="0"/>
              </a:endParaRPr>
            </a:p>
          </p:txBody>
        </p:sp>
        <p:sp>
          <p:nvSpPr>
            <p:cNvPr id="8" name="TextBox 7"/>
            <p:cNvSpPr txBox="1"/>
            <p:nvPr/>
          </p:nvSpPr>
          <p:spPr>
            <a:xfrm>
              <a:off x="5724128" y="5373216"/>
              <a:ext cx="407484" cy="276999"/>
            </a:xfrm>
            <a:prstGeom prst="rect">
              <a:avLst/>
            </a:prstGeom>
            <a:noFill/>
          </p:spPr>
          <p:txBody>
            <a:bodyPr wrap="none" rtlCol="0">
              <a:spAutoFit/>
            </a:bodyPr>
            <a:lstStyle/>
            <a:p>
              <a:r>
                <a:rPr lang="en-CA" sz="1200">
                  <a:latin typeface="Times New Roman" pitchFamily="18" charset="0"/>
                  <a:cs typeface="Times New Roman" pitchFamily="18" charset="0"/>
                </a:rPr>
                <a:t>“S”</a:t>
              </a:r>
              <a:endParaRPr lang="fr-CA" sz="1200">
                <a:latin typeface="Times New Roman" pitchFamily="18" charset="0"/>
                <a:cs typeface="Times New Roman" pitchFamily="18" charset="0"/>
              </a:endParaRPr>
            </a:p>
          </p:txBody>
        </p:sp>
        <p:sp>
          <p:nvSpPr>
            <p:cNvPr id="9" name="TextBox 8"/>
            <p:cNvSpPr txBox="1"/>
            <p:nvPr/>
          </p:nvSpPr>
          <p:spPr>
            <a:xfrm>
              <a:off x="2699792" y="4869160"/>
              <a:ext cx="864096" cy="276999"/>
            </a:xfrm>
            <a:prstGeom prst="rect">
              <a:avLst/>
            </a:prstGeom>
            <a:noFill/>
          </p:spPr>
          <p:txBody>
            <a:bodyPr wrap="square" rtlCol="0">
              <a:spAutoFit/>
            </a:bodyPr>
            <a:lstStyle/>
            <a:p>
              <a:r>
                <a:rPr lang="en-CA" sz="1200">
                  <a:latin typeface="Times New Roman" pitchFamily="18" charset="0"/>
                  <a:cs typeface="Times New Roman" pitchFamily="18" charset="0"/>
                </a:rPr>
                <a:t>“ascading”</a:t>
              </a:r>
              <a:endParaRPr lang="fr-CA" sz="1200">
                <a:latin typeface="Times New Roman" pitchFamily="18" charset="0"/>
                <a:cs typeface="Times New Roman" pitchFamily="18" charset="0"/>
              </a:endParaRPr>
            </a:p>
          </p:txBody>
        </p:sp>
        <p:sp>
          <p:nvSpPr>
            <p:cNvPr id="10" name="TextBox 9"/>
            <p:cNvSpPr txBox="1"/>
            <p:nvPr/>
          </p:nvSpPr>
          <p:spPr>
            <a:xfrm>
              <a:off x="4716016" y="4869160"/>
              <a:ext cx="576064" cy="276999"/>
            </a:xfrm>
            <a:prstGeom prst="rect">
              <a:avLst/>
            </a:prstGeom>
            <a:noFill/>
          </p:spPr>
          <p:txBody>
            <a:bodyPr wrap="square" rtlCol="0">
              <a:spAutoFit/>
            </a:bodyPr>
            <a:lstStyle/>
            <a:p>
              <a:r>
                <a:rPr lang="en-CA" sz="1200">
                  <a:latin typeface="Times New Roman" pitchFamily="18" charset="0"/>
                  <a:cs typeface="Times New Roman" pitchFamily="18" charset="0"/>
                </a:rPr>
                <a:t>“tyle”</a:t>
              </a:r>
              <a:endParaRPr lang="fr-CA" sz="1200">
                <a:latin typeface="Times New Roman" pitchFamily="18" charset="0"/>
                <a:cs typeface="Times New Roman" pitchFamily="18" charset="0"/>
              </a:endParaRPr>
            </a:p>
          </p:txBody>
        </p:sp>
        <p:sp>
          <p:nvSpPr>
            <p:cNvPr id="11" name="TextBox 10"/>
            <p:cNvSpPr txBox="1"/>
            <p:nvPr/>
          </p:nvSpPr>
          <p:spPr>
            <a:xfrm>
              <a:off x="6444208" y="4869160"/>
              <a:ext cx="648072" cy="276999"/>
            </a:xfrm>
            <a:prstGeom prst="rect">
              <a:avLst/>
            </a:prstGeom>
            <a:noFill/>
          </p:spPr>
          <p:txBody>
            <a:bodyPr wrap="square" rtlCol="0">
              <a:spAutoFit/>
            </a:bodyPr>
            <a:lstStyle/>
            <a:p>
              <a:r>
                <a:rPr lang="en-CA" sz="1200">
                  <a:latin typeface="Times New Roman" pitchFamily="18" charset="0"/>
                  <a:cs typeface="Times New Roman" pitchFamily="18" charset="0"/>
                </a:rPr>
                <a:t>“heets”</a:t>
              </a:r>
              <a:endParaRPr lang="fr-CA" sz="1200">
                <a:latin typeface="Times New Roman" pitchFamily="18" charset="0"/>
                <a:cs typeface="Times New Roman" pitchFamily="18" charset="0"/>
              </a:endParaRPr>
            </a:p>
          </p:txBody>
        </p:sp>
        <p:pic>
          <p:nvPicPr>
            <p:cNvPr id="12" name="Picture 3"/>
            <p:cNvPicPr>
              <a:picLocks noChangeAspect="1" noChangeArrowheads="1"/>
            </p:cNvPicPr>
            <p:nvPr/>
          </p:nvPicPr>
          <p:blipFill>
            <a:blip r:embed="rId3" cstate="print"/>
            <a:srcRect/>
            <a:stretch>
              <a:fillRect/>
            </a:stretch>
          </p:blipFill>
          <p:spPr bwMode="auto">
            <a:xfrm>
              <a:off x="3707904" y="4941168"/>
              <a:ext cx="781050" cy="152400"/>
            </a:xfrm>
            <a:prstGeom prst="rect">
              <a:avLst/>
            </a:prstGeom>
            <a:noFill/>
            <a:ln w="9525">
              <a:noFill/>
              <a:miter lim="800000"/>
              <a:headEnd/>
              <a:tailEnd/>
            </a:ln>
          </p:spPr>
        </p:pic>
        <p:pic>
          <p:nvPicPr>
            <p:cNvPr id="13" name="Picture 3"/>
            <p:cNvPicPr>
              <a:picLocks noChangeAspect="1" noChangeArrowheads="1"/>
            </p:cNvPicPr>
            <p:nvPr/>
          </p:nvPicPr>
          <p:blipFill>
            <a:blip r:embed="rId3" cstate="print"/>
            <a:srcRect/>
            <a:stretch>
              <a:fillRect/>
            </a:stretch>
          </p:blipFill>
          <p:spPr bwMode="auto">
            <a:xfrm>
              <a:off x="5508104" y="4941168"/>
              <a:ext cx="781050" cy="152400"/>
            </a:xfrm>
            <a:prstGeom prst="rect">
              <a:avLst/>
            </a:prstGeom>
            <a:noFill/>
            <a:ln w="9525">
              <a:noFill/>
              <a:miter lim="800000"/>
              <a:headEnd/>
              <a:tailEnd/>
            </a:ln>
          </p:spPr>
        </p:pic>
        <p:cxnSp>
          <p:nvCxnSpPr>
            <p:cNvPr id="15" name="Straight Connector 14"/>
            <p:cNvCxnSpPr/>
            <p:nvPr/>
          </p:nvCxnSpPr>
          <p:spPr>
            <a:xfrm>
              <a:off x="4139952" y="4365104"/>
              <a:ext cx="0" cy="504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004048" y="4653136"/>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940152" y="4653136"/>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732240" y="4653136"/>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131840" y="4653136"/>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195736" y="4653136"/>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195736" y="4653136"/>
              <a:ext cx="45365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195736" y="5157192"/>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139952" y="5157192"/>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940152" y="5157192"/>
              <a:ext cx="0" cy="216024"/>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8" name="Picture 3"/>
          <p:cNvPicPr>
            <a:picLocks noChangeAspect="1" noChangeArrowheads="1"/>
          </p:cNvPicPr>
          <p:nvPr/>
        </p:nvPicPr>
        <p:blipFill>
          <a:blip r:embed="rId4" cstate="print"/>
          <a:srcRect l="28057" t="45957" r="4917" b="19575"/>
          <a:stretch>
            <a:fillRect/>
          </a:stretch>
        </p:blipFill>
        <p:spPr bwMode="auto">
          <a:xfrm>
            <a:off x="1991544" y="2780928"/>
            <a:ext cx="3096344" cy="1080120"/>
          </a:xfrm>
          <a:prstGeom prst="rect">
            <a:avLst/>
          </a:prstGeom>
          <a:noFill/>
          <a:ln w="9525">
            <a:noFill/>
            <a:miter lim="800000"/>
            <a:headEnd/>
            <a:tailEnd/>
          </a:ln>
        </p:spPr>
      </p:pic>
      <p:pic>
        <p:nvPicPr>
          <p:cNvPr id="19460" name="Picture 4"/>
          <p:cNvPicPr>
            <a:picLocks noChangeAspect="1" noChangeArrowheads="1"/>
          </p:cNvPicPr>
          <p:nvPr/>
        </p:nvPicPr>
        <p:blipFill>
          <a:blip r:embed="rId5" cstate="print"/>
          <a:srcRect/>
          <a:stretch>
            <a:fillRect/>
          </a:stretch>
        </p:blipFill>
        <p:spPr bwMode="auto">
          <a:xfrm>
            <a:off x="5807968" y="1556793"/>
            <a:ext cx="4789562" cy="383328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9460"/>
                                        </p:tgtEl>
                                        <p:attrNameLst>
                                          <p:attrName>style.visibility</p:attrName>
                                        </p:attrNameLst>
                                      </p:cBhvr>
                                      <p:to>
                                        <p:strVal val="visible"/>
                                      </p:to>
                                    </p:set>
                                    <p:animEffect transition="in" filter="dissolve">
                                      <p:cBhvr>
                                        <p:cTn id="19"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Héritage et cascade</a:t>
            </a:r>
            <a:endParaRPr lang="fr-CA"/>
          </a:p>
        </p:txBody>
      </p:sp>
      <p:pic>
        <p:nvPicPr>
          <p:cNvPr id="20482" name="Picture 2"/>
          <p:cNvPicPr>
            <a:picLocks noChangeAspect="1" noChangeArrowheads="1"/>
          </p:cNvPicPr>
          <p:nvPr/>
        </p:nvPicPr>
        <p:blipFill>
          <a:blip r:embed="rId2" cstate="print"/>
          <a:srcRect/>
          <a:stretch>
            <a:fillRect/>
          </a:stretch>
        </p:blipFill>
        <p:spPr bwMode="auto">
          <a:xfrm>
            <a:off x="5665737" y="1556793"/>
            <a:ext cx="4911602" cy="3960440"/>
          </a:xfrm>
          <a:prstGeom prst="rect">
            <a:avLst/>
          </a:prstGeom>
          <a:noFill/>
          <a:ln w="9525">
            <a:noFill/>
            <a:miter lim="800000"/>
            <a:headEnd/>
            <a:tailEnd/>
          </a:ln>
        </p:spPr>
      </p:pic>
      <p:pic>
        <p:nvPicPr>
          <p:cNvPr id="20483" name="Picture 3"/>
          <p:cNvPicPr>
            <a:picLocks noChangeAspect="1" noChangeArrowheads="1"/>
          </p:cNvPicPr>
          <p:nvPr/>
        </p:nvPicPr>
        <p:blipFill>
          <a:blip r:embed="rId3" cstate="print"/>
          <a:srcRect l="23983"/>
          <a:stretch>
            <a:fillRect/>
          </a:stretch>
        </p:blipFill>
        <p:spPr bwMode="auto">
          <a:xfrm>
            <a:off x="1847528" y="1628800"/>
            <a:ext cx="2041846" cy="1695450"/>
          </a:xfrm>
          <a:prstGeom prst="rect">
            <a:avLst/>
          </a:prstGeom>
          <a:noFill/>
          <a:ln w="9525">
            <a:noFill/>
            <a:miter lim="800000"/>
            <a:headEnd/>
            <a:tailEnd/>
          </a:ln>
        </p:spPr>
      </p:pic>
      <p:pic>
        <p:nvPicPr>
          <p:cNvPr id="20484" name="Picture 4"/>
          <p:cNvPicPr>
            <a:picLocks noChangeAspect="1" noChangeArrowheads="1"/>
          </p:cNvPicPr>
          <p:nvPr/>
        </p:nvPicPr>
        <p:blipFill>
          <a:blip r:embed="rId4" cstate="print"/>
          <a:srcRect/>
          <a:stretch>
            <a:fillRect/>
          </a:stretch>
        </p:blipFill>
        <p:spPr bwMode="auto">
          <a:xfrm>
            <a:off x="2423593" y="5373217"/>
            <a:ext cx="1704975" cy="428625"/>
          </a:xfrm>
          <a:prstGeom prst="rect">
            <a:avLst/>
          </a:prstGeom>
          <a:noFill/>
          <a:ln w="28575">
            <a:solidFill>
              <a:schemeClr val="tx1"/>
            </a:solidFill>
            <a:miter lim="800000"/>
            <a:headEnd/>
            <a:tailEnd/>
          </a:ln>
        </p:spPr>
      </p:pic>
      <p:pic>
        <p:nvPicPr>
          <p:cNvPr id="20485" name="Picture 5"/>
          <p:cNvPicPr>
            <a:picLocks noChangeAspect="1" noChangeArrowheads="1"/>
          </p:cNvPicPr>
          <p:nvPr/>
        </p:nvPicPr>
        <p:blipFill>
          <a:blip r:embed="rId5" cstate="print"/>
          <a:srcRect l="30626" t="6461"/>
          <a:stretch>
            <a:fillRect/>
          </a:stretch>
        </p:blipFill>
        <p:spPr bwMode="auto">
          <a:xfrm>
            <a:off x="1775521" y="3573017"/>
            <a:ext cx="3099073" cy="1042417"/>
          </a:xfrm>
          <a:prstGeom prst="rect">
            <a:avLst/>
          </a:prstGeom>
          <a:noFill/>
          <a:ln w="9525">
            <a:noFill/>
            <a:miter lim="800000"/>
            <a:headEnd/>
            <a:tailEnd/>
          </a:ln>
        </p:spPr>
      </p:pic>
      <p:sp>
        <p:nvSpPr>
          <p:cNvPr id="8" name="Rectangle 7"/>
          <p:cNvSpPr/>
          <p:nvPr/>
        </p:nvSpPr>
        <p:spPr>
          <a:xfrm>
            <a:off x="6023992" y="6257836"/>
            <a:ext cx="4572000" cy="600164"/>
          </a:xfrm>
          <a:prstGeom prst="rect">
            <a:avLst/>
          </a:prstGeom>
        </p:spPr>
        <p:txBody>
          <a:bodyPr wrap="square">
            <a:spAutoFit/>
          </a:bodyPr>
          <a:lstStyle/>
          <a:p>
            <a:r>
              <a:rPr lang="fr-CA" sz="1100">
                <a:hlinkClick r:id="rId6"/>
              </a:rPr>
              <a:t>https://developer.mozilla.org/en-US/docs/CSS/Getting_Started/Selectors</a:t>
            </a:r>
            <a:endParaRPr lang="fr-CA" sz="1100"/>
          </a:p>
          <a:p>
            <a:endParaRPr lang="fr-CA" sz="1100"/>
          </a:p>
          <a:p>
            <a:endParaRPr lang="fr-CA"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483"/>
                                        </p:tgtEl>
                                        <p:attrNameLst>
                                          <p:attrName>style.visibility</p:attrName>
                                        </p:attrNameLst>
                                      </p:cBhvr>
                                      <p:to>
                                        <p:strVal val="visible"/>
                                      </p:to>
                                    </p:set>
                                    <p:animEffect transition="in" filter="dissolve">
                                      <p:cBhvr>
                                        <p:cTn id="7" dur="500"/>
                                        <p:tgtEl>
                                          <p:spTgt spid="20483"/>
                                        </p:tgtEl>
                                      </p:cBhvr>
                                    </p:animEffect>
                                  </p:childTnLst>
                                </p:cTn>
                              </p:par>
                              <p:par>
                                <p:cTn id="8" presetID="9" presetClass="entr" presetSubtype="0" fill="hold" nodeType="withEffect">
                                  <p:stCondLst>
                                    <p:cond delay="0"/>
                                  </p:stCondLst>
                                  <p:childTnLst>
                                    <p:set>
                                      <p:cBhvr>
                                        <p:cTn id="9" dur="1" fill="hold">
                                          <p:stCondLst>
                                            <p:cond delay="0"/>
                                          </p:stCondLst>
                                        </p:cTn>
                                        <p:tgtEl>
                                          <p:spTgt spid="20485"/>
                                        </p:tgtEl>
                                        <p:attrNameLst>
                                          <p:attrName>style.visibility</p:attrName>
                                        </p:attrNameLst>
                                      </p:cBhvr>
                                      <p:to>
                                        <p:strVal val="visible"/>
                                      </p:to>
                                    </p:set>
                                    <p:animEffect transition="in" filter="dissolve">
                                      <p:cBhvr>
                                        <p:cTn id="10" dur="500"/>
                                        <p:tgtEl>
                                          <p:spTgt spid="2048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0484"/>
                                        </p:tgtEl>
                                        <p:attrNameLst>
                                          <p:attrName>style.visibility</p:attrName>
                                        </p:attrNameLst>
                                      </p:cBhvr>
                                      <p:to>
                                        <p:strVal val="visible"/>
                                      </p:to>
                                    </p:set>
                                    <p:anim calcmode="lin" valueType="num">
                                      <p:cBhvr additive="base">
                                        <p:cTn id="15" dur="500" fill="hold"/>
                                        <p:tgtEl>
                                          <p:spTgt spid="20484"/>
                                        </p:tgtEl>
                                        <p:attrNameLst>
                                          <p:attrName>ppt_x</p:attrName>
                                        </p:attrNameLst>
                                      </p:cBhvr>
                                      <p:tavLst>
                                        <p:tav tm="0">
                                          <p:val>
                                            <p:strVal val="#ppt_x"/>
                                          </p:val>
                                        </p:tav>
                                        <p:tav tm="100000">
                                          <p:val>
                                            <p:strVal val="#ppt_x"/>
                                          </p:val>
                                        </p:tav>
                                      </p:tavLst>
                                    </p:anim>
                                    <p:anim calcmode="lin" valueType="num">
                                      <p:cBhvr additive="base">
                                        <p:cTn id="16" dur="500" fill="hold"/>
                                        <p:tgtEl>
                                          <p:spTgt spid="2048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0482"/>
                                        </p:tgtEl>
                                        <p:attrNameLst>
                                          <p:attrName>style.visibility</p:attrName>
                                        </p:attrNameLst>
                                      </p:cBhvr>
                                      <p:to>
                                        <p:strVal val="visible"/>
                                      </p:to>
                                    </p:set>
                                    <p:anim calcmode="lin" valueType="num">
                                      <p:cBhvr additive="base">
                                        <p:cTn id="21" dur="500" fill="hold"/>
                                        <p:tgtEl>
                                          <p:spTgt spid="20482"/>
                                        </p:tgtEl>
                                        <p:attrNameLst>
                                          <p:attrName>ppt_x</p:attrName>
                                        </p:attrNameLst>
                                      </p:cBhvr>
                                      <p:tavLst>
                                        <p:tav tm="0">
                                          <p:val>
                                            <p:strVal val="#ppt_x"/>
                                          </p:val>
                                        </p:tav>
                                        <p:tav tm="100000">
                                          <p:val>
                                            <p:strVal val="#ppt_x"/>
                                          </p:val>
                                        </p:tav>
                                      </p:tavLst>
                                    </p:anim>
                                    <p:anim calcmode="lin" valueType="num">
                                      <p:cBhvr additive="base">
                                        <p:cTn id="22" dur="500" fill="hold"/>
                                        <p:tgtEl>
                                          <p:spTgt spid="204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Module</Template>
  <TotalTime>9429</TotalTime>
  <Words>5154</Words>
  <Application>Microsoft Office PowerPoint</Application>
  <PresentationFormat>Grand écran</PresentationFormat>
  <Paragraphs>812</Paragraphs>
  <Slides>65</Slides>
  <Notes>1</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65</vt:i4>
      </vt:variant>
    </vt:vector>
  </HeadingPairs>
  <TitlesOfParts>
    <vt:vector size="77" baseType="lpstr">
      <vt:lpstr>Arial</vt:lpstr>
      <vt:lpstr>Arial Narrow</vt:lpstr>
      <vt:lpstr>Calibri</vt:lpstr>
      <vt:lpstr>Cambria</vt:lpstr>
      <vt:lpstr>Consolas</vt:lpstr>
      <vt:lpstr>Corbel</vt:lpstr>
      <vt:lpstr>Pacifico</vt:lpstr>
      <vt:lpstr>Times New Roman</vt:lpstr>
      <vt:lpstr>Wingdings</vt:lpstr>
      <vt:lpstr>Wingdings 2</vt:lpstr>
      <vt:lpstr>Wingdings 3</vt:lpstr>
      <vt:lpstr>Module</vt:lpstr>
      <vt:lpstr>Cascading Style Sheet : Introduction</vt:lpstr>
      <vt:lpstr>CSS ?</vt:lpstr>
      <vt:lpstr>Où place-t-on des styles CSS?</vt:lpstr>
      <vt:lpstr>Page sans style (style par défaut)</vt:lpstr>
      <vt:lpstr>CSS interne</vt:lpstr>
      <vt:lpstr>CSS local</vt:lpstr>
      <vt:lpstr>CSS externe</vt:lpstr>
      <vt:lpstr>CSS et DOM</vt:lpstr>
      <vt:lpstr>Héritage et cascade</vt:lpstr>
      <vt:lpstr>Héritage et cascade</vt:lpstr>
      <vt:lpstr>Héritage et cascade</vt:lpstr>
      <vt:lpstr>Sélecteur pour determiner la cible</vt:lpstr>
      <vt:lpstr>Sélecteurs relationnels</vt:lpstr>
      <vt:lpstr>Sélecteurs relationnels</vt:lpstr>
      <vt:lpstr>Sélecteurs relationnels</vt:lpstr>
      <vt:lpstr>Sélecteurs relationnels</vt:lpstr>
      <vt:lpstr>Sélecteurs relationnels</vt:lpstr>
      <vt:lpstr>Sélecteurs de pseudo-classe</vt:lpstr>
      <vt:lpstr>Exemple nth-child(…)</vt:lpstr>
      <vt:lpstr>Bonnes pratiques</vt:lpstr>
      <vt:lpstr>Unité de mesure Web</vt:lpstr>
      <vt:lpstr>Codage des couleurs</vt:lpstr>
      <vt:lpstr>Codage des couleurs</vt:lpstr>
      <vt:lpstr>Assistant de choix de couleur dans VS Code</vt:lpstr>
      <vt:lpstr>CSS couleurs</vt:lpstr>
      <vt:lpstr>CSS couleurs</vt:lpstr>
      <vt:lpstr>Choix de couleurs – bonnes pratiques</vt:lpstr>
      <vt:lpstr>Police de caractère – type de police</vt:lpstr>
      <vt:lpstr>Familles de police “Web safe”</vt:lpstr>
      <vt:lpstr>Police de Google</vt:lpstr>
      <vt:lpstr>Optimisation d’images</vt:lpstr>
      <vt:lpstr>Optimisation d’images : formats Web</vt:lpstr>
      <vt:lpstr>Bitmap VS vecteurs</vt:lpstr>
      <vt:lpstr>Formater une image</vt:lpstr>
      <vt:lpstr>Dimension automatique d’un élément &lt;div&gt; &lt;/div&gt;</vt:lpstr>
      <vt:lpstr>Propriétés de positionnement</vt:lpstr>
      <vt:lpstr>Centrer une cible dans son conteneur</vt:lpstr>
      <vt:lpstr>Disposition d’éléments dans son conteneur avec display: block | inline | inline-block</vt:lpstr>
      <vt:lpstr>display:  block</vt:lpstr>
      <vt:lpstr>display:  inline</vt:lpstr>
      <vt:lpstr>display:  inline-block</vt:lpstr>
      <vt:lpstr>Présentation PowerPoint</vt:lpstr>
      <vt:lpstr>Lettrine avec une lettre : Annulation du comportement « bloc » avec « float »</vt:lpstr>
      <vt:lpstr>Lettrine avec une image : Annulation du comportement « bloc » avec « float »</vt:lpstr>
      <vt:lpstr>Positionnement « fixed »,  dimensions calculées avec « calc(…) », défilement vertical</vt:lpstr>
      <vt:lpstr>Positionnement « fixed »,  dimensions calculées avec « calc(…) », défilement vertical - CSS</vt:lpstr>
      <vt:lpstr>Opacité et positionnement absolue</vt:lpstr>
      <vt:lpstr>Z-index pour modifier l’ordre de superposition</vt:lpstr>
      <vt:lpstr>Commander une répartition horizontale des enfants d’un conteneur avec grid</vt:lpstr>
      <vt:lpstr>Autres exemples d’utilisation de  grid-template-colomns</vt:lpstr>
      <vt:lpstr>Présentation PowerPoint</vt:lpstr>
      <vt:lpstr>Qu’est-ce que Flex Box?</vt:lpstr>
      <vt:lpstr>Paramètres</vt:lpstr>
      <vt:lpstr>Propriétés flex</vt:lpstr>
      <vt:lpstr>Commander une répartition horizontale des enfants d’un conteneur avec flex</vt:lpstr>
      <vt:lpstr>Commander une répartition horizontale des enfants d’un conteneur avec flex</vt:lpstr>
      <vt:lpstr>Commander une répartition horizontale des enfants d’un conteneur avec flex</vt:lpstr>
      <vt:lpstr>Commander une répartition horizontale des enfants d’un conteneur avec flex</vt:lpstr>
      <vt:lpstr>Commander une répartition horizontale des enfants d’un conteneur avec flex</vt:lpstr>
      <vt:lpstr>Commander une répartition horizontale des enfants d’un conteneur avec flex</vt:lpstr>
      <vt:lpstr>Commander une répartition horizontale des enfants d’un conteneur avec flex</vt:lpstr>
      <vt:lpstr>Format conditionnel – adapdatif </vt:lpstr>
      <vt:lpstr>Exemple</vt:lpstr>
      <vt:lpstr>Présentation PowerPoint</vt:lpstr>
      <vt:lpstr>Laboratoire 5 (à remettre avant le 21 novembre)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Nicolas Chourot</dc:creator>
  <cp:lastModifiedBy>Nicolas Chourot</cp:lastModifiedBy>
  <cp:revision>68</cp:revision>
  <dcterms:created xsi:type="dcterms:W3CDTF">2013-03-07T16:10:37Z</dcterms:created>
  <dcterms:modified xsi:type="dcterms:W3CDTF">2022-11-14T01:02:50Z</dcterms:modified>
</cp:coreProperties>
</file>